
<file path=[Content_Types].xml><?xml version="1.0" encoding="utf-8"?>
<Types xmlns="http://schemas.openxmlformats.org/package/2006/content-types">
  <Default Extension="2re" ContentType="image/png"/>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8"/>
  </p:sldMasterIdLst>
  <p:notesMasterIdLst>
    <p:notesMasterId r:id="rId25"/>
  </p:notesMasterIdLst>
  <p:handoutMasterIdLst>
    <p:handoutMasterId r:id="rId26"/>
  </p:handoutMasterIdLst>
  <p:sldIdLst>
    <p:sldId id="287" r:id="rId9"/>
    <p:sldId id="330" r:id="rId10"/>
    <p:sldId id="332" r:id="rId11"/>
    <p:sldId id="331" r:id="rId12"/>
    <p:sldId id="333" r:id="rId13"/>
    <p:sldId id="334" r:id="rId14"/>
    <p:sldId id="335" r:id="rId15"/>
    <p:sldId id="336" r:id="rId16"/>
    <p:sldId id="337" r:id="rId17"/>
    <p:sldId id="338" r:id="rId18"/>
    <p:sldId id="339" r:id="rId19"/>
    <p:sldId id="340" r:id="rId20"/>
    <p:sldId id="341" r:id="rId21"/>
    <p:sldId id="342" r:id="rId22"/>
    <p:sldId id="343" r:id="rId23"/>
    <p:sldId id="344" r:id="rId24"/>
  </p:sldIdLst>
  <p:sldSz cx="9144000" cy="5143500" type="screen16x9"/>
  <p:notesSz cx="6858000" cy="9144000"/>
  <p:defaultText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6194B1D-387B-475D-A01B-D94B08F6FF2E}">
          <p14:sldIdLst>
            <p14:sldId id="287"/>
            <p14:sldId id="330"/>
            <p14:sldId id="332"/>
            <p14:sldId id="331"/>
            <p14:sldId id="333"/>
            <p14:sldId id="334"/>
            <p14:sldId id="335"/>
            <p14:sldId id="336"/>
            <p14:sldId id="337"/>
            <p14:sldId id="338"/>
            <p14:sldId id="339"/>
            <p14:sldId id="340"/>
            <p14:sldId id="341"/>
            <p14:sldId id="342"/>
            <p14:sldId id="343"/>
            <p14:sldId id="344"/>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118296"/>
    <a:srgbClr val="513221"/>
    <a:srgbClr val="F4D119"/>
    <a:srgbClr val="DAF5FE"/>
    <a:srgbClr val="E7F6F3"/>
    <a:srgbClr val="143454"/>
    <a:srgbClr val="C3C5C2"/>
    <a:srgbClr val="E31C3D"/>
    <a:srgbClr val="F46A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7AD917-2C2D-4B63-8876-04E95A425278}" v="200" dt="2026-07-09T10:37:40.358"/>
  </p1510:revLst>
</p1510:revInfo>
</file>

<file path=ppt/tableStyles.xml><?xml version="1.0" encoding="utf-8"?>
<a:tblStyleLst xmlns:a="http://schemas.openxmlformats.org/drawingml/2006/main" def="{0E3FDE45-AF77-4B5C-9715-49D594BDF05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81" autoAdjust="0"/>
    <p:restoredTop sz="94673" autoAdjust="0"/>
  </p:normalViewPr>
  <p:slideViewPr>
    <p:cSldViewPr snapToGrid="0" showGuides="1">
      <p:cViewPr varScale="1">
        <p:scale>
          <a:sx n="194" d="100"/>
          <a:sy n="194" d="100"/>
        </p:scale>
        <p:origin x="3462" y="150"/>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84" d="100"/>
          <a:sy n="84" d="100"/>
        </p:scale>
        <p:origin x="273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1.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customXml" Target="../customXml/item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3.xml"/><Relationship Id="rId24" Type="http://schemas.openxmlformats.org/officeDocument/2006/relationships/slide" Target="slides/slide16.xml"/><Relationship Id="rId32"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lmann, NiklasKristoffer" userId="e52fa473-882c-4f44-abcc-2c39c941e8f6" providerId="ADAL" clId="{7A81C9D0-9071-42BF-B385-F6C47CF99A99}"/>
    <pc:docChg chg="undo redo custSel addSld delSld modSld sldOrd modMainMaster addSection delSection modSection">
      <pc:chgData name="Kollmann, NiklasKristoffer" userId="e52fa473-882c-4f44-abcc-2c39c941e8f6" providerId="ADAL" clId="{7A81C9D0-9071-42BF-B385-F6C47CF99A99}" dt="2025-12-17T16:07:51.420" v="3489" actId="255"/>
      <pc:docMkLst>
        <pc:docMk/>
      </pc:docMkLst>
      <pc:sldChg chg="modSp mod modShow">
        <pc:chgData name="Kollmann, NiklasKristoffer" userId="e52fa473-882c-4f44-abcc-2c39c941e8f6" providerId="ADAL" clId="{7A81C9D0-9071-42BF-B385-F6C47CF99A99}" dt="2025-12-17T13:50:44.851" v="550" actId="790"/>
        <pc:sldMkLst>
          <pc:docMk/>
          <pc:sldMk cId="1155208058" sldId="257"/>
        </pc:sldMkLst>
      </pc:sldChg>
      <pc:sldChg chg="modSp mod modShow">
        <pc:chgData name="Kollmann, NiklasKristoffer" userId="e52fa473-882c-4f44-abcc-2c39c941e8f6" providerId="ADAL" clId="{7A81C9D0-9071-42BF-B385-F6C47CF99A99}" dt="2025-12-17T13:50:44.866" v="554" actId="790"/>
        <pc:sldMkLst>
          <pc:docMk/>
          <pc:sldMk cId="1698698772" sldId="258"/>
        </pc:sldMkLst>
      </pc:sldChg>
      <pc:sldChg chg="modSp mod modShow">
        <pc:chgData name="Kollmann, NiklasKristoffer" userId="e52fa473-882c-4f44-abcc-2c39c941e8f6" providerId="ADAL" clId="{7A81C9D0-9071-42BF-B385-F6C47CF99A99}" dt="2025-12-17T13:50:44.874" v="557" actId="790"/>
        <pc:sldMkLst>
          <pc:docMk/>
          <pc:sldMk cId="668480454" sldId="259"/>
        </pc:sldMkLst>
      </pc:sldChg>
      <pc:sldChg chg="del">
        <pc:chgData name="Kollmann, NiklasKristoffer" userId="e52fa473-882c-4f44-abcc-2c39c941e8f6" providerId="ADAL" clId="{7A81C9D0-9071-42BF-B385-F6C47CF99A99}" dt="2025-12-17T13:35:06.244" v="0" actId="47"/>
        <pc:sldMkLst>
          <pc:docMk/>
          <pc:sldMk cId="1027030971" sldId="260"/>
        </pc:sldMkLst>
      </pc:sldChg>
      <pc:sldChg chg="modSp mod modShow">
        <pc:chgData name="Kollmann, NiklasKristoffer" userId="e52fa473-882c-4f44-abcc-2c39c941e8f6" providerId="ADAL" clId="{7A81C9D0-9071-42BF-B385-F6C47CF99A99}" dt="2025-12-17T13:50:44.834" v="541" actId="790"/>
        <pc:sldMkLst>
          <pc:docMk/>
          <pc:sldMk cId="4102995426" sldId="261"/>
        </pc:sldMkLst>
      </pc:sldChg>
      <pc:sldChg chg="del">
        <pc:chgData name="Kollmann, NiklasKristoffer" userId="e52fa473-882c-4f44-abcc-2c39c941e8f6" providerId="ADAL" clId="{7A81C9D0-9071-42BF-B385-F6C47CF99A99}" dt="2025-12-17T13:42:56.453" v="270" actId="47"/>
        <pc:sldMkLst>
          <pc:docMk/>
          <pc:sldMk cId="1902189452" sldId="263"/>
        </pc:sldMkLst>
      </pc:sldChg>
      <pc:sldChg chg="modSp mod modShow">
        <pc:chgData name="Kollmann, NiklasKristoffer" userId="e52fa473-882c-4f44-abcc-2c39c941e8f6" providerId="ADAL" clId="{7A81C9D0-9071-42BF-B385-F6C47CF99A99}" dt="2025-12-17T13:50:44.836" v="543" actId="790"/>
        <pc:sldMkLst>
          <pc:docMk/>
          <pc:sldMk cId="382913385" sldId="265"/>
        </pc:sldMkLst>
      </pc:sldChg>
      <pc:sldChg chg="modSp mod modShow">
        <pc:chgData name="Kollmann, NiklasKristoffer" userId="e52fa473-882c-4f44-abcc-2c39c941e8f6" providerId="ADAL" clId="{7A81C9D0-9071-42BF-B385-F6C47CF99A99}" dt="2025-12-17T13:50:44.839" v="545" actId="790"/>
        <pc:sldMkLst>
          <pc:docMk/>
          <pc:sldMk cId="1299262855" sldId="266"/>
        </pc:sldMkLst>
      </pc:sldChg>
      <pc:sldChg chg="modSp mod ord modShow">
        <pc:chgData name="Kollmann, NiklasKristoffer" userId="e52fa473-882c-4f44-abcc-2c39c941e8f6" providerId="ADAL" clId="{7A81C9D0-9071-42BF-B385-F6C47CF99A99}" dt="2025-12-17T15:40:52.763" v="2445" actId="729"/>
        <pc:sldMkLst>
          <pc:docMk/>
          <pc:sldMk cId="2267077905" sldId="268"/>
        </pc:sldMkLst>
      </pc:sldChg>
      <pc:sldChg chg="mod modShow">
        <pc:chgData name="Kollmann, NiklasKristoffer" userId="e52fa473-882c-4f44-abcc-2c39c941e8f6" providerId="ADAL" clId="{7A81C9D0-9071-42BF-B385-F6C47CF99A99}" dt="2025-12-17T13:43:23.656" v="274" actId="729"/>
        <pc:sldMkLst>
          <pc:docMk/>
          <pc:sldMk cId="3700316933" sldId="270"/>
        </pc:sldMkLst>
      </pc:sldChg>
      <pc:sldChg chg="modSp mod modShow">
        <pc:chgData name="Kollmann, NiklasKristoffer" userId="e52fa473-882c-4f44-abcc-2c39c941e8f6" providerId="ADAL" clId="{7A81C9D0-9071-42BF-B385-F6C47CF99A99}" dt="2025-12-17T13:50:44.895" v="586" actId="790"/>
        <pc:sldMkLst>
          <pc:docMk/>
          <pc:sldMk cId="3688319644" sldId="271"/>
        </pc:sldMkLst>
      </pc:sldChg>
      <pc:sldChg chg="modSp mod modShow">
        <pc:chgData name="Kollmann, NiklasKristoffer" userId="e52fa473-882c-4f44-abcc-2c39c941e8f6" providerId="ADAL" clId="{7A81C9D0-9071-42BF-B385-F6C47CF99A99}" dt="2025-12-17T13:50:44.876" v="560" actId="790"/>
        <pc:sldMkLst>
          <pc:docMk/>
          <pc:sldMk cId="1918248764" sldId="272"/>
        </pc:sldMkLst>
      </pc:sldChg>
      <pc:sldChg chg="modSp mod modShow">
        <pc:chgData name="Kollmann, NiklasKristoffer" userId="e52fa473-882c-4f44-abcc-2c39c941e8f6" providerId="ADAL" clId="{7A81C9D0-9071-42BF-B385-F6C47CF99A99}" dt="2025-12-17T13:50:44.879" v="563" actId="790"/>
        <pc:sldMkLst>
          <pc:docMk/>
          <pc:sldMk cId="2111621612" sldId="273"/>
        </pc:sldMkLst>
      </pc:sldChg>
      <pc:sldChg chg="modSp mod modShow">
        <pc:chgData name="Kollmann, NiklasKristoffer" userId="e52fa473-882c-4f44-abcc-2c39c941e8f6" providerId="ADAL" clId="{7A81C9D0-9071-42BF-B385-F6C47CF99A99}" dt="2025-12-17T13:50:44.881" v="565" actId="790"/>
        <pc:sldMkLst>
          <pc:docMk/>
          <pc:sldMk cId="3306405338" sldId="274"/>
        </pc:sldMkLst>
      </pc:sldChg>
      <pc:sldChg chg="modSp mod modShow">
        <pc:chgData name="Kollmann, NiklasKristoffer" userId="e52fa473-882c-4f44-abcc-2c39c941e8f6" providerId="ADAL" clId="{7A81C9D0-9071-42BF-B385-F6C47CF99A99}" dt="2025-12-17T13:50:44.885" v="574" actId="790"/>
        <pc:sldMkLst>
          <pc:docMk/>
          <pc:sldMk cId="2183277565" sldId="275"/>
        </pc:sldMkLst>
      </pc:sldChg>
      <pc:sldChg chg="del">
        <pc:chgData name="Kollmann, NiklasKristoffer" userId="e52fa473-882c-4f44-abcc-2c39c941e8f6" providerId="ADAL" clId="{7A81C9D0-9071-42BF-B385-F6C47CF99A99}" dt="2025-12-17T13:42:57.928" v="271" actId="47"/>
        <pc:sldMkLst>
          <pc:docMk/>
          <pc:sldMk cId="1509983280" sldId="278"/>
        </pc:sldMkLst>
      </pc:sldChg>
      <pc:sldChg chg="modSp mod modShow">
        <pc:chgData name="Kollmann, NiklasKristoffer" userId="e52fa473-882c-4f44-abcc-2c39c941e8f6" providerId="ADAL" clId="{7A81C9D0-9071-42BF-B385-F6C47CF99A99}" dt="2025-12-17T13:50:44.882" v="567" actId="790"/>
        <pc:sldMkLst>
          <pc:docMk/>
          <pc:sldMk cId="3089650668" sldId="279"/>
        </pc:sldMkLst>
      </pc:sldChg>
      <pc:sldChg chg="modSp mod modShow">
        <pc:chgData name="Kollmann, NiklasKristoffer" userId="e52fa473-882c-4f44-abcc-2c39c941e8f6" providerId="ADAL" clId="{7A81C9D0-9071-42BF-B385-F6C47CF99A99}" dt="2025-12-17T13:50:44.884" v="571" actId="790"/>
        <pc:sldMkLst>
          <pc:docMk/>
          <pc:sldMk cId="4214864698" sldId="280"/>
        </pc:sldMkLst>
      </pc:sldChg>
      <pc:sldChg chg="modSp mod modShow">
        <pc:chgData name="Kollmann, NiklasKristoffer" userId="e52fa473-882c-4f44-abcc-2c39c941e8f6" providerId="ADAL" clId="{7A81C9D0-9071-42BF-B385-F6C47CF99A99}" dt="2025-12-17T13:50:44.885" v="573" actId="790"/>
        <pc:sldMkLst>
          <pc:docMk/>
          <pc:sldMk cId="3078006897" sldId="281"/>
        </pc:sldMkLst>
      </pc:sldChg>
      <pc:sldChg chg="modSp mod modShow">
        <pc:chgData name="Kollmann, NiklasKristoffer" userId="e52fa473-882c-4f44-abcc-2c39c941e8f6" providerId="ADAL" clId="{7A81C9D0-9071-42BF-B385-F6C47CF99A99}" dt="2025-12-17T13:50:44.883" v="569" actId="790"/>
        <pc:sldMkLst>
          <pc:docMk/>
          <pc:sldMk cId="561977748" sldId="282"/>
        </pc:sldMkLst>
      </pc:sldChg>
      <pc:sldChg chg="del">
        <pc:chgData name="Kollmann, NiklasKristoffer" userId="e52fa473-882c-4f44-abcc-2c39c941e8f6" providerId="ADAL" clId="{7A81C9D0-9071-42BF-B385-F6C47CF99A99}" dt="2025-12-17T13:35:08.696" v="1" actId="47"/>
        <pc:sldMkLst>
          <pc:docMk/>
          <pc:sldMk cId="4071579437" sldId="283"/>
        </pc:sldMkLst>
      </pc:sldChg>
      <pc:sldChg chg="modSp mod modShow">
        <pc:chgData name="Kollmann, NiklasKristoffer" userId="e52fa473-882c-4f44-abcc-2c39c941e8f6" providerId="ADAL" clId="{7A81C9D0-9071-42BF-B385-F6C47CF99A99}" dt="2025-12-17T13:50:44.887" v="576" actId="790"/>
        <pc:sldMkLst>
          <pc:docMk/>
          <pc:sldMk cId="1346405768" sldId="284"/>
        </pc:sldMkLst>
      </pc:sldChg>
      <pc:sldChg chg="modSp mod modShow">
        <pc:chgData name="Kollmann, NiklasKristoffer" userId="e52fa473-882c-4f44-abcc-2c39c941e8f6" providerId="ADAL" clId="{7A81C9D0-9071-42BF-B385-F6C47CF99A99}" dt="2025-12-17T13:50:44.889" v="578" actId="790"/>
        <pc:sldMkLst>
          <pc:docMk/>
          <pc:sldMk cId="2167091040" sldId="285"/>
        </pc:sldMkLst>
      </pc:sldChg>
      <pc:sldChg chg="addSp delSp modSp mod">
        <pc:chgData name="Kollmann, NiklasKristoffer" userId="e52fa473-882c-4f44-abcc-2c39c941e8f6" providerId="ADAL" clId="{7A81C9D0-9071-42BF-B385-F6C47CF99A99}" dt="2025-12-17T16:05:12.759" v="3442" actId="20577"/>
        <pc:sldMkLst>
          <pc:docMk/>
          <pc:sldMk cId="206559272" sldId="287"/>
        </pc:sldMkLst>
      </pc:sldChg>
      <pc:sldChg chg="del">
        <pc:chgData name="Kollmann, NiklasKristoffer" userId="e52fa473-882c-4f44-abcc-2c39c941e8f6" providerId="ADAL" clId="{7A81C9D0-9071-42BF-B385-F6C47CF99A99}" dt="2025-12-17T13:35:51.280" v="6" actId="47"/>
        <pc:sldMkLst>
          <pc:docMk/>
          <pc:sldMk cId="340552879" sldId="288"/>
        </pc:sldMkLst>
      </pc:sldChg>
      <pc:sldChg chg="addSp delSp modSp new del mod">
        <pc:chgData name="Kollmann, NiklasKristoffer" userId="e52fa473-882c-4f44-abcc-2c39c941e8f6" providerId="ADAL" clId="{7A81C9D0-9071-42BF-B385-F6C47CF99A99}" dt="2025-12-17T14:01:13.080" v="788" actId="47"/>
        <pc:sldMkLst>
          <pc:docMk/>
          <pc:sldMk cId="743834642" sldId="288"/>
        </pc:sldMkLst>
      </pc:sldChg>
      <pc:sldChg chg="addSp delSp modSp new del mod">
        <pc:chgData name="Kollmann, NiklasKristoffer" userId="e52fa473-882c-4f44-abcc-2c39c941e8f6" providerId="ADAL" clId="{7A81C9D0-9071-42BF-B385-F6C47CF99A99}" dt="2025-12-17T14:01:24.469" v="789" actId="2696"/>
        <pc:sldMkLst>
          <pc:docMk/>
          <pc:sldMk cId="1062569961" sldId="289"/>
        </pc:sldMkLst>
      </pc:sldChg>
      <pc:sldChg chg="addSp delSp modSp add mod ord">
        <pc:chgData name="Kollmann, NiklasKristoffer" userId="e52fa473-882c-4f44-abcc-2c39c941e8f6" providerId="ADAL" clId="{7A81C9D0-9071-42BF-B385-F6C47CF99A99}" dt="2025-12-17T14:02:08.854" v="793"/>
        <pc:sldMkLst>
          <pc:docMk/>
          <pc:sldMk cId="1059718217" sldId="290"/>
        </pc:sldMkLst>
      </pc:sldChg>
      <pc:sldChg chg="addSp delSp modSp add mod">
        <pc:chgData name="Kollmann, NiklasKristoffer" userId="e52fa473-882c-4f44-abcc-2c39c941e8f6" providerId="ADAL" clId="{7A81C9D0-9071-42BF-B385-F6C47CF99A99}" dt="2025-12-17T14:16:46.395" v="960" actId="20577"/>
        <pc:sldMkLst>
          <pc:docMk/>
          <pc:sldMk cId="986637882" sldId="291"/>
        </pc:sldMkLst>
      </pc:sldChg>
      <pc:sldChg chg="addSp delSp modSp add mod">
        <pc:chgData name="Kollmann, NiklasKristoffer" userId="e52fa473-882c-4f44-abcc-2c39c941e8f6" providerId="ADAL" clId="{7A81C9D0-9071-42BF-B385-F6C47CF99A99}" dt="2025-12-17T14:08:09.340" v="864" actId="20577"/>
        <pc:sldMkLst>
          <pc:docMk/>
          <pc:sldMk cId="1007517409" sldId="292"/>
        </pc:sldMkLst>
      </pc:sldChg>
      <pc:sldChg chg="addSp modSp new mod">
        <pc:chgData name="Kollmann, NiklasKristoffer" userId="e52fa473-882c-4f44-abcc-2c39c941e8f6" providerId="ADAL" clId="{7A81C9D0-9071-42BF-B385-F6C47CF99A99}" dt="2025-12-17T14:18:14.128" v="970"/>
        <pc:sldMkLst>
          <pc:docMk/>
          <pc:sldMk cId="1264492223" sldId="293"/>
        </pc:sldMkLst>
      </pc:sldChg>
      <pc:sldChg chg="addSp delSp modSp add mod ord">
        <pc:chgData name="Kollmann, NiklasKristoffer" userId="e52fa473-882c-4f44-abcc-2c39c941e8f6" providerId="ADAL" clId="{7A81C9D0-9071-42BF-B385-F6C47CF99A99}" dt="2025-12-17T14:39:40.470" v="1234" actId="20577"/>
        <pc:sldMkLst>
          <pc:docMk/>
          <pc:sldMk cId="1018011248" sldId="294"/>
        </pc:sldMkLst>
      </pc:sldChg>
      <pc:sldChg chg="addSp delSp modSp add del mod delAnim modAnim">
        <pc:chgData name="Kollmann, NiklasKristoffer" userId="e52fa473-882c-4f44-abcc-2c39c941e8f6" providerId="ADAL" clId="{7A81C9D0-9071-42BF-B385-F6C47CF99A99}" dt="2025-12-17T14:35:09.529" v="1159" actId="2696"/>
        <pc:sldMkLst>
          <pc:docMk/>
          <pc:sldMk cId="1805575472" sldId="295"/>
        </pc:sldMkLst>
      </pc:sldChg>
      <pc:sldChg chg="addSp delSp modSp add mod">
        <pc:chgData name="Kollmann, NiklasKristoffer" userId="e52fa473-882c-4f44-abcc-2c39c941e8f6" providerId="ADAL" clId="{7A81C9D0-9071-42BF-B385-F6C47CF99A99}" dt="2025-12-17T14:39:38.202" v="1231" actId="20577"/>
        <pc:sldMkLst>
          <pc:docMk/>
          <pc:sldMk cId="3242068605" sldId="295"/>
        </pc:sldMkLst>
      </pc:sldChg>
      <pc:sldChg chg="addSp delSp modSp add mod">
        <pc:chgData name="Kollmann, NiklasKristoffer" userId="e52fa473-882c-4f44-abcc-2c39c941e8f6" providerId="ADAL" clId="{7A81C9D0-9071-42BF-B385-F6C47CF99A99}" dt="2025-12-17T14:39:13.374" v="1220" actId="20577"/>
        <pc:sldMkLst>
          <pc:docMk/>
          <pc:sldMk cId="868476211" sldId="296"/>
        </pc:sldMkLst>
      </pc:sldChg>
      <pc:sldChg chg="addSp delSp modSp add mod">
        <pc:chgData name="Kollmann, NiklasKristoffer" userId="e52fa473-882c-4f44-abcc-2c39c941e8f6" providerId="ADAL" clId="{7A81C9D0-9071-42BF-B385-F6C47CF99A99}" dt="2025-12-17T14:52:46.316" v="1579" actId="478"/>
        <pc:sldMkLst>
          <pc:docMk/>
          <pc:sldMk cId="914821380" sldId="297"/>
        </pc:sldMkLst>
      </pc:sldChg>
      <pc:sldChg chg="addSp delSp modSp add mod">
        <pc:chgData name="Kollmann, NiklasKristoffer" userId="e52fa473-882c-4f44-abcc-2c39c941e8f6" providerId="ADAL" clId="{7A81C9D0-9071-42BF-B385-F6C47CF99A99}" dt="2025-12-17T16:06:55.702" v="3484" actId="1076"/>
        <pc:sldMkLst>
          <pc:docMk/>
          <pc:sldMk cId="1866915750" sldId="298"/>
        </pc:sldMkLst>
      </pc:sldChg>
      <pc:sldChg chg="addSp delSp modSp add mod">
        <pc:chgData name="Kollmann, NiklasKristoffer" userId="e52fa473-882c-4f44-abcc-2c39c941e8f6" providerId="ADAL" clId="{7A81C9D0-9071-42BF-B385-F6C47CF99A99}" dt="2025-12-17T15:30:05.519" v="2172" actId="11530"/>
        <pc:sldMkLst>
          <pc:docMk/>
          <pc:sldMk cId="1518510851" sldId="299"/>
        </pc:sldMkLst>
      </pc:sldChg>
      <pc:sldChg chg="addSp delSp modSp add mod">
        <pc:chgData name="Kollmann, NiklasKristoffer" userId="e52fa473-882c-4f44-abcc-2c39c941e8f6" providerId="ADAL" clId="{7A81C9D0-9071-42BF-B385-F6C47CF99A99}" dt="2025-12-17T15:33:12.687" v="2259" actId="114"/>
        <pc:sldMkLst>
          <pc:docMk/>
          <pc:sldMk cId="2238860745" sldId="300"/>
        </pc:sldMkLst>
      </pc:sldChg>
      <pc:sldChg chg="addSp delSp modSp add mod">
        <pc:chgData name="Kollmann, NiklasKristoffer" userId="e52fa473-882c-4f44-abcc-2c39c941e8f6" providerId="ADAL" clId="{7A81C9D0-9071-42BF-B385-F6C47CF99A99}" dt="2025-12-17T15:38:00.293" v="2393" actId="20577"/>
        <pc:sldMkLst>
          <pc:docMk/>
          <pc:sldMk cId="4000603994" sldId="301"/>
        </pc:sldMkLst>
      </pc:sldChg>
      <pc:sldChg chg="addSp delSp modSp add mod">
        <pc:chgData name="Kollmann, NiklasKristoffer" userId="e52fa473-882c-4f44-abcc-2c39c941e8f6" providerId="ADAL" clId="{7A81C9D0-9071-42BF-B385-F6C47CF99A99}" dt="2025-12-17T15:37:51.916" v="2386" actId="20577"/>
        <pc:sldMkLst>
          <pc:docMk/>
          <pc:sldMk cId="1938609543" sldId="302"/>
        </pc:sldMkLst>
      </pc:sldChg>
      <pc:sldChg chg="modSp add mod">
        <pc:chgData name="Kollmann, NiklasKristoffer" userId="e52fa473-882c-4f44-abcc-2c39c941e8f6" providerId="ADAL" clId="{7A81C9D0-9071-42BF-B385-F6C47CF99A99}" dt="2025-12-17T15:38:38.276" v="2437" actId="20577"/>
        <pc:sldMkLst>
          <pc:docMk/>
          <pc:sldMk cId="1152412797" sldId="303"/>
        </pc:sldMkLst>
      </pc:sldChg>
      <pc:sldChg chg="addSp delSp modSp add mod">
        <pc:chgData name="Kollmann, NiklasKristoffer" userId="e52fa473-882c-4f44-abcc-2c39c941e8f6" providerId="ADAL" clId="{7A81C9D0-9071-42BF-B385-F6C47CF99A99}" dt="2025-12-17T15:46:36.496" v="2626" actId="14100"/>
        <pc:sldMkLst>
          <pc:docMk/>
          <pc:sldMk cId="3987893460" sldId="304"/>
        </pc:sldMkLst>
      </pc:sldChg>
      <pc:sldChg chg="addSp delSp modSp add mod">
        <pc:chgData name="Kollmann, NiklasKristoffer" userId="e52fa473-882c-4f44-abcc-2c39c941e8f6" providerId="ADAL" clId="{7A81C9D0-9071-42BF-B385-F6C47CF99A99}" dt="2025-12-17T16:07:51.420" v="3489" actId="255"/>
        <pc:sldMkLst>
          <pc:docMk/>
          <pc:sldMk cId="3031839309" sldId="305"/>
        </pc:sldMkLst>
      </pc:sldChg>
      <pc:sldChg chg="modSp add mod">
        <pc:chgData name="Kollmann, NiklasKristoffer" userId="e52fa473-882c-4f44-abcc-2c39c941e8f6" providerId="ADAL" clId="{7A81C9D0-9071-42BF-B385-F6C47CF99A99}" dt="2025-12-17T16:02:22.720" v="3394" actId="20577"/>
        <pc:sldMkLst>
          <pc:docMk/>
          <pc:sldMk cId="210700459" sldId="306"/>
        </pc:sldMkLst>
      </pc:sldChg>
      <pc:sldChg chg="modSp add mod ord">
        <pc:chgData name="Kollmann, NiklasKristoffer" userId="e52fa473-882c-4f44-abcc-2c39c941e8f6" providerId="ADAL" clId="{7A81C9D0-9071-42BF-B385-F6C47CF99A99}" dt="2025-12-17T16:02:03.072" v="3379" actId="20577"/>
        <pc:sldMkLst>
          <pc:docMk/>
          <pc:sldMk cId="400000373" sldId="307"/>
        </pc:sldMkLst>
      </pc:sldChg>
      <pc:sldChg chg="modSp add mod">
        <pc:chgData name="Kollmann, NiklasKristoffer" userId="e52fa473-882c-4f44-abcc-2c39c941e8f6" providerId="ADAL" clId="{7A81C9D0-9071-42BF-B385-F6C47CF99A99}" dt="2025-12-17T16:03:21.358" v="3406" actId="20577"/>
        <pc:sldMkLst>
          <pc:docMk/>
          <pc:sldMk cId="3164049340" sldId="308"/>
        </pc:sldMkLst>
      </pc:sldChg>
      <pc:sldChg chg="modSp add mod">
        <pc:chgData name="Kollmann, NiklasKristoffer" userId="e52fa473-882c-4f44-abcc-2c39c941e8f6" providerId="ADAL" clId="{7A81C9D0-9071-42BF-B385-F6C47CF99A99}" dt="2025-12-17T16:03:36.012" v="3421" actId="20577"/>
        <pc:sldMkLst>
          <pc:docMk/>
          <pc:sldMk cId="672488266" sldId="309"/>
        </pc:sldMkLst>
      </pc:sldChg>
      <pc:sldChg chg="modSp add mod">
        <pc:chgData name="Kollmann, NiklasKristoffer" userId="e52fa473-882c-4f44-abcc-2c39c941e8f6" providerId="ADAL" clId="{7A81C9D0-9071-42BF-B385-F6C47CF99A99}" dt="2025-12-17T16:04:45.786" v="3440" actId="20577"/>
        <pc:sldMkLst>
          <pc:docMk/>
          <pc:sldMk cId="903019219" sldId="310"/>
        </pc:sldMkLst>
      </pc:sldChg>
      <pc:sldChg chg="add del modNotes">
        <pc:chgData name="Kollmann, NiklasKristoffer" userId="e52fa473-882c-4f44-abcc-2c39c941e8f6" providerId="ADAL" clId="{7A81C9D0-9071-42BF-B385-F6C47CF99A99}" dt="2025-12-17T13:55:32.906" v="714" actId="47"/>
        <pc:sldMkLst>
          <pc:docMk/>
          <pc:sldMk cId="1885614791" sldId="328"/>
        </pc:sldMkLst>
      </pc:sldChg>
      <pc:sldMasterChg chg="modSp mod delSldLayout modSldLayout">
        <pc:chgData name="Kollmann, NiklasKristoffer" userId="e52fa473-882c-4f44-abcc-2c39c941e8f6" providerId="ADAL" clId="{7A81C9D0-9071-42BF-B385-F6C47CF99A99}" dt="2025-12-17T13:55:32.906" v="714" actId="47"/>
        <pc:sldMasterMkLst>
          <pc:docMk/>
          <pc:sldMasterMk cId="4246037650" sldId="2147483660"/>
        </pc:sldMasterMkLst>
        <pc:sldLayoutChg chg="addSp delSp modSp mod">
          <pc:chgData name="Kollmann, NiklasKristoffer" userId="e52fa473-882c-4f44-abcc-2c39c941e8f6" providerId="ADAL" clId="{7A81C9D0-9071-42BF-B385-F6C47CF99A99}" dt="2025-12-17T13:50:44.900" v="590" actId="790"/>
          <pc:sldLayoutMkLst>
            <pc:docMk/>
            <pc:sldMasterMk cId="4246037650" sldId="2147483660"/>
            <pc:sldLayoutMk cId="1505765155" sldId="2147483661"/>
          </pc:sldLayoutMkLst>
        </pc:sldLayoutChg>
        <pc:sldLayoutChg chg="addSp delSp modSp mod">
          <pc:chgData name="Kollmann, NiklasKristoffer" userId="e52fa473-882c-4f44-abcc-2c39c941e8f6" providerId="ADAL" clId="{7A81C9D0-9071-42BF-B385-F6C47CF99A99}" dt="2025-12-17T13:50:44.984" v="683"/>
          <pc:sldLayoutMkLst>
            <pc:docMk/>
            <pc:sldMasterMk cId="4246037650" sldId="2147483660"/>
            <pc:sldLayoutMk cId="4154111332" sldId="2147483662"/>
          </pc:sldLayoutMkLst>
        </pc:sldLayoutChg>
        <pc:sldLayoutChg chg="modSp mod">
          <pc:chgData name="Kollmann, NiklasKristoffer" userId="e52fa473-882c-4f44-abcc-2c39c941e8f6" providerId="ADAL" clId="{7A81C9D0-9071-42BF-B385-F6C47CF99A99}" dt="2025-12-17T13:50:44.918" v="608" actId="790"/>
          <pc:sldLayoutMkLst>
            <pc:docMk/>
            <pc:sldMasterMk cId="4246037650" sldId="2147483660"/>
            <pc:sldLayoutMk cId="1867247408" sldId="2147483663"/>
          </pc:sldLayoutMkLst>
        </pc:sldLayoutChg>
        <pc:sldLayoutChg chg="addSp delSp modSp mod">
          <pc:chgData name="Kollmann, NiklasKristoffer" userId="e52fa473-882c-4f44-abcc-2c39c941e8f6" providerId="ADAL" clId="{7A81C9D0-9071-42BF-B385-F6C47CF99A99}" dt="2025-12-17T13:50:44.987" v="687"/>
          <pc:sldLayoutMkLst>
            <pc:docMk/>
            <pc:sldMasterMk cId="4246037650" sldId="2147483660"/>
            <pc:sldLayoutMk cId="850542550" sldId="2147483664"/>
          </pc:sldLayoutMkLst>
        </pc:sldLayoutChg>
        <pc:sldLayoutChg chg="addSp delSp modSp mod">
          <pc:chgData name="Kollmann, NiklasKristoffer" userId="e52fa473-882c-4f44-abcc-2c39c941e8f6" providerId="ADAL" clId="{7A81C9D0-9071-42BF-B385-F6C47CF99A99}" dt="2025-12-17T13:50:44.992" v="691"/>
          <pc:sldLayoutMkLst>
            <pc:docMk/>
            <pc:sldMasterMk cId="4246037650" sldId="2147483660"/>
            <pc:sldLayoutMk cId="3851403164" sldId="2147483666"/>
          </pc:sldLayoutMkLst>
        </pc:sldLayoutChg>
        <pc:sldLayoutChg chg="modSp mod">
          <pc:chgData name="Kollmann, NiklasKristoffer" userId="e52fa473-882c-4f44-abcc-2c39c941e8f6" providerId="ADAL" clId="{7A81C9D0-9071-42BF-B385-F6C47CF99A99}" dt="2025-12-17T13:50:44.970" v="670" actId="790"/>
          <pc:sldLayoutMkLst>
            <pc:docMk/>
            <pc:sldMasterMk cId="4246037650" sldId="2147483660"/>
            <pc:sldLayoutMk cId="1837207482" sldId="2147483670"/>
          </pc:sldLayoutMkLst>
        </pc:sldLayoutChg>
        <pc:sldLayoutChg chg="modSp mod">
          <pc:chgData name="Kollmann, NiklasKristoffer" userId="e52fa473-882c-4f44-abcc-2c39c941e8f6" providerId="ADAL" clId="{7A81C9D0-9071-42BF-B385-F6C47CF99A99}" dt="2025-12-17T13:50:44.973" v="674" actId="790"/>
          <pc:sldLayoutMkLst>
            <pc:docMk/>
            <pc:sldMasterMk cId="4246037650" sldId="2147483660"/>
            <pc:sldLayoutMk cId="851528017" sldId="2147483671"/>
          </pc:sldLayoutMkLst>
        </pc:sldLayoutChg>
        <pc:sldLayoutChg chg="addSp delSp modSp mod">
          <pc:chgData name="Kollmann, NiklasKristoffer" userId="e52fa473-882c-4f44-abcc-2c39c941e8f6" providerId="ADAL" clId="{7A81C9D0-9071-42BF-B385-F6C47CF99A99}" dt="2025-12-17T13:50:45.003" v="703"/>
          <pc:sldLayoutMkLst>
            <pc:docMk/>
            <pc:sldMasterMk cId="4246037650" sldId="2147483660"/>
            <pc:sldLayoutMk cId="3479676136" sldId="2147483672"/>
          </pc:sldLayoutMkLst>
        </pc:sldLayoutChg>
        <pc:sldLayoutChg chg="addSp delSp modSp mod">
          <pc:chgData name="Kollmann, NiklasKristoffer" userId="e52fa473-882c-4f44-abcc-2c39c941e8f6" providerId="ADAL" clId="{7A81C9D0-9071-42BF-B385-F6C47CF99A99}" dt="2025-12-17T13:50:44.996" v="695"/>
          <pc:sldLayoutMkLst>
            <pc:docMk/>
            <pc:sldMasterMk cId="4246037650" sldId="2147483660"/>
            <pc:sldLayoutMk cId="2081201376" sldId="2147483673"/>
          </pc:sldLayoutMkLst>
        </pc:sldLayoutChg>
        <pc:sldLayoutChg chg="modSp mod">
          <pc:chgData name="Kollmann, NiklasKristoffer" userId="e52fa473-882c-4f44-abcc-2c39c941e8f6" providerId="ADAL" clId="{7A81C9D0-9071-42BF-B385-F6C47CF99A99}" dt="2025-12-17T13:50:44.957" v="656" actId="790"/>
          <pc:sldLayoutMkLst>
            <pc:docMk/>
            <pc:sldMasterMk cId="4246037650" sldId="2147483660"/>
            <pc:sldLayoutMk cId="38558547" sldId="2147483675"/>
          </pc:sldLayoutMkLst>
        </pc:sldLayoutChg>
        <pc:sldLayoutChg chg="addSp delSp modSp mod">
          <pc:chgData name="Kollmann, NiklasKristoffer" userId="e52fa473-882c-4f44-abcc-2c39c941e8f6" providerId="ADAL" clId="{7A81C9D0-9071-42BF-B385-F6C47CF99A99}" dt="2025-12-17T13:50:45" v="699"/>
          <pc:sldLayoutMkLst>
            <pc:docMk/>
            <pc:sldMasterMk cId="4246037650" sldId="2147483660"/>
            <pc:sldLayoutMk cId="2341394595" sldId="2147483677"/>
          </pc:sldLayoutMkLst>
        </pc:sldLayoutChg>
        <pc:sldLayoutChg chg="modSp mod">
          <pc:chgData name="Kollmann, NiklasKristoffer" userId="e52fa473-882c-4f44-abcc-2c39c941e8f6" providerId="ADAL" clId="{7A81C9D0-9071-42BF-B385-F6C47CF99A99}" dt="2025-12-17T13:50:44.954" v="652" actId="790"/>
          <pc:sldLayoutMkLst>
            <pc:docMk/>
            <pc:sldMasterMk cId="4246037650" sldId="2147483660"/>
            <pc:sldLayoutMk cId="1104120461" sldId="2147483678"/>
          </pc:sldLayoutMkLst>
        </pc:sldLayoutChg>
        <pc:sldLayoutChg chg="modSp mod">
          <pc:chgData name="Kollmann, NiklasKristoffer" userId="e52fa473-882c-4f44-abcc-2c39c941e8f6" providerId="ADAL" clId="{7A81C9D0-9071-42BF-B385-F6C47CF99A99}" dt="2025-12-17T13:50:44.956" v="654" actId="790"/>
          <pc:sldLayoutMkLst>
            <pc:docMk/>
            <pc:sldMasterMk cId="4246037650" sldId="2147483660"/>
            <pc:sldLayoutMk cId="3818851836" sldId="2147483679"/>
          </pc:sldLayoutMkLst>
        </pc:sldLayoutChg>
        <pc:sldLayoutChg chg="modSp mod">
          <pc:chgData name="Kollmann, NiklasKristoffer" userId="e52fa473-882c-4f44-abcc-2c39c941e8f6" providerId="ADAL" clId="{7A81C9D0-9071-42BF-B385-F6C47CF99A99}" dt="2025-12-17T13:50:44.952" v="650" actId="790"/>
          <pc:sldLayoutMkLst>
            <pc:docMk/>
            <pc:sldMasterMk cId="4246037650" sldId="2147483660"/>
            <pc:sldLayoutMk cId="3489334117" sldId="2147483680"/>
          </pc:sldLayoutMkLst>
        </pc:sldLayoutChg>
        <pc:sldLayoutChg chg="addSp delSp modSp mod">
          <pc:chgData name="Kollmann, NiklasKristoffer" userId="e52fa473-882c-4f44-abcc-2c39c941e8f6" providerId="ADAL" clId="{7A81C9D0-9071-42BF-B385-F6C47CF99A99}" dt="2025-12-17T13:50:44.965" v="666" actId="790"/>
          <pc:sldLayoutMkLst>
            <pc:docMk/>
            <pc:sldMasterMk cId="4246037650" sldId="2147483660"/>
            <pc:sldLayoutMk cId="518709495" sldId="2147483681"/>
          </pc:sldLayoutMkLst>
        </pc:sldLayoutChg>
        <pc:sldLayoutChg chg="modSp mod">
          <pc:chgData name="Kollmann, NiklasKristoffer" userId="e52fa473-882c-4f44-abcc-2c39c941e8f6" providerId="ADAL" clId="{7A81C9D0-9071-42BF-B385-F6C47CF99A99}" dt="2025-12-17T13:50:44.959" v="658" actId="790"/>
          <pc:sldLayoutMkLst>
            <pc:docMk/>
            <pc:sldMasterMk cId="4246037650" sldId="2147483660"/>
            <pc:sldLayoutMk cId="3902494039" sldId="2147483683"/>
          </pc:sldLayoutMkLst>
        </pc:sldLayoutChg>
        <pc:sldLayoutChg chg="modSp mod">
          <pc:chgData name="Kollmann, NiklasKristoffer" userId="e52fa473-882c-4f44-abcc-2c39c941e8f6" providerId="ADAL" clId="{7A81C9D0-9071-42BF-B385-F6C47CF99A99}" dt="2025-12-17T13:50:44.920" v="611" actId="790"/>
          <pc:sldLayoutMkLst>
            <pc:docMk/>
            <pc:sldMasterMk cId="4246037650" sldId="2147483660"/>
            <pc:sldLayoutMk cId="2251138724" sldId="2147483686"/>
          </pc:sldLayoutMkLst>
        </pc:sldLayoutChg>
        <pc:sldLayoutChg chg="addSp delSp modSp mod">
          <pc:chgData name="Kollmann, NiklasKristoffer" userId="e52fa473-882c-4f44-abcc-2c39c941e8f6" providerId="ADAL" clId="{7A81C9D0-9071-42BF-B385-F6C47CF99A99}" dt="2025-12-17T13:50:44.903" v="594" actId="790"/>
          <pc:sldLayoutMkLst>
            <pc:docMk/>
            <pc:sldMasterMk cId="4246037650" sldId="2147483660"/>
            <pc:sldLayoutMk cId="127909628" sldId="2147483688"/>
          </pc:sldLayoutMkLst>
        </pc:sldLayoutChg>
        <pc:sldLayoutChg chg="addSp delSp modSp mod">
          <pc:chgData name="Kollmann, NiklasKristoffer" userId="e52fa473-882c-4f44-abcc-2c39c941e8f6" providerId="ADAL" clId="{7A81C9D0-9071-42BF-B385-F6C47CF99A99}" dt="2025-12-17T13:50:44.906" v="598" actId="790"/>
          <pc:sldLayoutMkLst>
            <pc:docMk/>
            <pc:sldMasterMk cId="4246037650" sldId="2147483660"/>
            <pc:sldLayoutMk cId="1344516363" sldId="2147483689"/>
          </pc:sldLayoutMkLst>
        </pc:sldLayoutChg>
        <pc:sldLayoutChg chg="del">
          <pc:chgData name="Kollmann, NiklasKristoffer" userId="e52fa473-882c-4f44-abcc-2c39c941e8f6" providerId="ADAL" clId="{7A81C9D0-9071-42BF-B385-F6C47CF99A99}" dt="2025-12-17T13:55:32.906" v="714" actId="47"/>
          <pc:sldLayoutMkLst>
            <pc:docMk/>
            <pc:sldMasterMk cId="4246037650" sldId="2147483660"/>
            <pc:sldLayoutMk cId="2388363407" sldId="2147483690"/>
          </pc:sldLayoutMkLst>
        </pc:sldLayoutChg>
      </pc:sldMasterChg>
    </pc:docChg>
  </pc:docChgLst>
  <pc:docChgLst>
    <pc:chgData name="Kollmann, NiklasKristoffer" userId="e52fa473-882c-4f44-abcc-2c39c941e8f6" providerId="ADAL" clId="{7E289FA6-8475-4017-9EE7-7A9C8BBE45CB}"/>
    <pc:docChg chg="undo custSel addSld delSld modSld modSection">
      <pc:chgData name="Kollmann, NiklasKristoffer" userId="e52fa473-882c-4f44-abcc-2c39c941e8f6" providerId="ADAL" clId="{7E289FA6-8475-4017-9EE7-7A9C8BBE45CB}" dt="2026-01-14T13:00:18.579" v="1933" actId="47"/>
      <pc:docMkLst>
        <pc:docMk/>
      </pc:docMkLst>
      <pc:sldChg chg="modSp mod">
        <pc:chgData name="Kollmann, NiklasKristoffer" userId="e52fa473-882c-4f44-abcc-2c39c941e8f6" providerId="ADAL" clId="{7E289FA6-8475-4017-9EE7-7A9C8BBE45CB}" dt="2026-01-14T10:14:10.894" v="199" actId="20577"/>
        <pc:sldMkLst>
          <pc:docMk/>
          <pc:sldMk cId="206559272" sldId="287"/>
        </pc:sldMkLst>
      </pc:sldChg>
      <pc:sldChg chg="del">
        <pc:chgData name="Kollmann, NiklasKristoffer" userId="e52fa473-882c-4f44-abcc-2c39c941e8f6" providerId="ADAL" clId="{7E289FA6-8475-4017-9EE7-7A9C8BBE45CB}" dt="2026-01-14T10:12:25.216" v="48" actId="47"/>
        <pc:sldMkLst>
          <pc:docMk/>
          <pc:sldMk cId="1059718217" sldId="290"/>
        </pc:sldMkLst>
      </pc:sldChg>
      <pc:sldChg chg="del">
        <pc:chgData name="Kollmann, NiklasKristoffer" userId="e52fa473-882c-4f44-abcc-2c39c941e8f6" providerId="ADAL" clId="{7E289FA6-8475-4017-9EE7-7A9C8BBE45CB}" dt="2026-01-14T10:12:24.910" v="47" actId="47"/>
        <pc:sldMkLst>
          <pc:docMk/>
          <pc:sldMk cId="986637882" sldId="291"/>
        </pc:sldMkLst>
      </pc:sldChg>
      <pc:sldChg chg="del">
        <pc:chgData name="Kollmann, NiklasKristoffer" userId="e52fa473-882c-4f44-abcc-2c39c941e8f6" providerId="ADAL" clId="{7E289FA6-8475-4017-9EE7-7A9C8BBE45CB}" dt="2026-01-14T10:12:29.310" v="49" actId="47"/>
        <pc:sldMkLst>
          <pc:docMk/>
          <pc:sldMk cId="1264492223" sldId="293"/>
        </pc:sldMkLst>
      </pc:sldChg>
      <pc:sldChg chg="del">
        <pc:chgData name="Kollmann, NiklasKristoffer" userId="e52fa473-882c-4f44-abcc-2c39c941e8f6" providerId="ADAL" clId="{7E289FA6-8475-4017-9EE7-7A9C8BBE45CB}" dt="2026-01-14T13:00:01.433" v="1895" actId="47"/>
        <pc:sldMkLst>
          <pc:docMk/>
          <pc:sldMk cId="888482183" sldId="326"/>
        </pc:sldMkLst>
      </pc:sldChg>
      <pc:sldChg chg="del">
        <pc:chgData name="Kollmann, NiklasKristoffer" userId="e52fa473-882c-4f44-abcc-2c39c941e8f6" providerId="ADAL" clId="{7E289FA6-8475-4017-9EE7-7A9C8BBE45CB}" dt="2026-01-14T10:12:30.493" v="50" actId="47"/>
        <pc:sldMkLst>
          <pc:docMk/>
          <pc:sldMk cId="2911186971" sldId="327"/>
        </pc:sldMkLst>
      </pc:sldChg>
      <pc:sldChg chg="del">
        <pc:chgData name="Kollmann, NiklasKristoffer" userId="e52fa473-882c-4f44-abcc-2c39c941e8f6" providerId="ADAL" clId="{7E289FA6-8475-4017-9EE7-7A9C8BBE45CB}" dt="2026-01-14T13:00:01.096" v="1894" actId="47"/>
        <pc:sldMkLst>
          <pc:docMk/>
          <pc:sldMk cId="2001358406" sldId="328"/>
        </pc:sldMkLst>
      </pc:sldChg>
      <pc:sldChg chg="addSp delSp modSp mod">
        <pc:chgData name="Kollmann, NiklasKristoffer" userId="e52fa473-882c-4f44-abcc-2c39c941e8f6" providerId="ADAL" clId="{7E289FA6-8475-4017-9EE7-7A9C8BBE45CB}" dt="2026-01-14T10:18:30.617" v="344" actId="790"/>
        <pc:sldMkLst>
          <pc:docMk/>
          <pc:sldMk cId="3446341647" sldId="329"/>
        </pc:sldMkLst>
      </pc:sldChg>
      <pc:sldChg chg="del">
        <pc:chgData name="Kollmann, NiklasKristoffer" userId="e52fa473-882c-4f44-abcc-2c39c941e8f6" providerId="ADAL" clId="{7E289FA6-8475-4017-9EE7-7A9C8BBE45CB}" dt="2026-01-14T12:59:57.625" v="1884" actId="47"/>
        <pc:sldMkLst>
          <pc:docMk/>
          <pc:sldMk cId="2301578870" sldId="330"/>
        </pc:sldMkLst>
      </pc:sldChg>
      <pc:sldChg chg="del">
        <pc:chgData name="Kollmann, NiklasKristoffer" userId="e52fa473-882c-4f44-abcc-2c39c941e8f6" providerId="ADAL" clId="{7E289FA6-8475-4017-9EE7-7A9C8BBE45CB}" dt="2026-01-14T13:00:10.286" v="1920" actId="47"/>
        <pc:sldMkLst>
          <pc:docMk/>
          <pc:sldMk cId="3772724662" sldId="335"/>
        </pc:sldMkLst>
      </pc:sldChg>
      <pc:sldChg chg="del">
        <pc:chgData name="Kollmann, NiklasKristoffer" userId="e52fa473-882c-4f44-abcc-2c39c941e8f6" providerId="ADAL" clId="{7E289FA6-8475-4017-9EE7-7A9C8BBE45CB}" dt="2026-01-14T13:00:02.621" v="1899" actId="47"/>
        <pc:sldMkLst>
          <pc:docMk/>
          <pc:sldMk cId="2755773853" sldId="338"/>
        </pc:sldMkLst>
      </pc:sldChg>
      <pc:sldChg chg="del">
        <pc:chgData name="Kollmann, NiklasKristoffer" userId="e52fa473-882c-4f44-abcc-2c39c941e8f6" providerId="ADAL" clId="{7E289FA6-8475-4017-9EE7-7A9C8BBE45CB}" dt="2026-01-14T13:00:12.750" v="1924" actId="47"/>
        <pc:sldMkLst>
          <pc:docMk/>
          <pc:sldMk cId="2667188302" sldId="341"/>
        </pc:sldMkLst>
      </pc:sldChg>
      <pc:sldChg chg="del">
        <pc:chgData name="Kollmann, NiklasKristoffer" userId="e52fa473-882c-4f44-abcc-2c39c941e8f6" providerId="ADAL" clId="{7E289FA6-8475-4017-9EE7-7A9C8BBE45CB}" dt="2026-01-14T13:00:06.955" v="1913" actId="47"/>
        <pc:sldMkLst>
          <pc:docMk/>
          <pc:sldMk cId="2867419209" sldId="372"/>
        </pc:sldMkLst>
      </pc:sldChg>
      <pc:sldChg chg="addSp delSp modSp mod">
        <pc:chgData name="Kollmann, NiklasKristoffer" userId="e52fa473-882c-4f44-abcc-2c39c941e8f6" providerId="ADAL" clId="{7E289FA6-8475-4017-9EE7-7A9C8BBE45CB}" dt="2026-01-14T12:24:53.999" v="985" actId="1076"/>
        <pc:sldMkLst>
          <pc:docMk/>
          <pc:sldMk cId="759748222" sldId="377"/>
        </pc:sldMkLst>
      </pc:sldChg>
      <pc:sldChg chg="del">
        <pc:chgData name="Kollmann, NiklasKristoffer" userId="e52fa473-882c-4f44-abcc-2c39c941e8f6" providerId="ADAL" clId="{7E289FA6-8475-4017-9EE7-7A9C8BBE45CB}" dt="2026-01-14T12:59:58.061" v="1885" actId="47"/>
        <pc:sldMkLst>
          <pc:docMk/>
          <pc:sldMk cId="3724335551" sldId="378"/>
        </pc:sldMkLst>
      </pc:sldChg>
      <pc:sldChg chg="del">
        <pc:chgData name="Kollmann, NiklasKristoffer" userId="e52fa473-882c-4f44-abcc-2c39c941e8f6" providerId="ADAL" clId="{7E289FA6-8475-4017-9EE7-7A9C8BBE45CB}" dt="2026-01-14T12:59:58.513" v="1886" actId="47"/>
        <pc:sldMkLst>
          <pc:docMk/>
          <pc:sldMk cId="3851514223" sldId="379"/>
        </pc:sldMkLst>
      </pc:sldChg>
      <pc:sldChg chg="del">
        <pc:chgData name="Kollmann, NiklasKristoffer" userId="e52fa473-882c-4f44-abcc-2c39c941e8f6" providerId="ADAL" clId="{7E289FA6-8475-4017-9EE7-7A9C8BBE45CB}" dt="2026-01-14T12:59:59.166" v="1888" actId="47"/>
        <pc:sldMkLst>
          <pc:docMk/>
          <pc:sldMk cId="3593900004" sldId="380"/>
        </pc:sldMkLst>
      </pc:sldChg>
      <pc:sldChg chg="del">
        <pc:chgData name="Kollmann, NiklasKristoffer" userId="e52fa473-882c-4f44-abcc-2c39c941e8f6" providerId="ADAL" clId="{7E289FA6-8475-4017-9EE7-7A9C8BBE45CB}" dt="2026-01-14T12:59:59.513" v="1889" actId="47"/>
        <pc:sldMkLst>
          <pc:docMk/>
          <pc:sldMk cId="2269339292" sldId="381"/>
        </pc:sldMkLst>
      </pc:sldChg>
      <pc:sldChg chg="del">
        <pc:chgData name="Kollmann, NiklasKristoffer" userId="e52fa473-882c-4f44-abcc-2c39c941e8f6" providerId="ADAL" clId="{7E289FA6-8475-4017-9EE7-7A9C8BBE45CB}" dt="2026-01-14T12:59:59.855" v="1890" actId="47"/>
        <pc:sldMkLst>
          <pc:docMk/>
          <pc:sldMk cId="1579905333" sldId="382"/>
        </pc:sldMkLst>
      </pc:sldChg>
      <pc:sldChg chg="del">
        <pc:chgData name="Kollmann, NiklasKristoffer" userId="e52fa473-882c-4f44-abcc-2c39c941e8f6" providerId="ADAL" clId="{7E289FA6-8475-4017-9EE7-7A9C8BBE45CB}" dt="2026-01-14T12:59:58.859" v="1887" actId="47"/>
        <pc:sldMkLst>
          <pc:docMk/>
          <pc:sldMk cId="3390726995" sldId="383"/>
        </pc:sldMkLst>
      </pc:sldChg>
      <pc:sldChg chg="del">
        <pc:chgData name="Kollmann, NiklasKristoffer" userId="e52fa473-882c-4f44-abcc-2c39c941e8f6" providerId="ADAL" clId="{7E289FA6-8475-4017-9EE7-7A9C8BBE45CB}" dt="2026-01-14T13:00:00.176" v="1891" actId="47"/>
        <pc:sldMkLst>
          <pc:docMk/>
          <pc:sldMk cId="3869303080" sldId="384"/>
        </pc:sldMkLst>
      </pc:sldChg>
      <pc:sldChg chg="del">
        <pc:chgData name="Kollmann, NiklasKristoffer" userId="e52fa473-882c-4f44-abcc-2c39c941e8f6" providerId="ADAL" clId="{7E289FA6-8475-4017-9EE7-7A9C8BBE45CB}" dt="2026-01-14T13:00:00.485" v="1892" actId="47"/>
        <pc:sldMkLst>
          <pc:docMk/>
          <pc:sldMk cId="1706631590" sldId="385"/>
        </pc:sldMkLst>
      </pc:sldChg>
      <pc:sldChg chg="del">
        <pc:chgData name="Kollmann, NiklasKristoffer" userId="e52fa473-882c-4f44-abcc-2c39c941e8f6" providerId="ADAL" clId="{7E289FA6-8475-4017-9EE7-7A9C8BBE45CB}" dt="2026-01-14T13:00:00.785" v="1893" actId="47"/>
        <pc:sldMkLst>
          <pc:docMk/>
          <pc:sldMk cId="1582596488" sldId="386"/>
        </pc:sldMkLst>
      </pc:sldChg>
      <pc:sldChg chg="del">
        <pc:chgData name="Kollmann, NiklasKristoffer" userId="e52fa473-882c-4f44-abcc-2c39c941e8f6" providerId="ADAL" clId="{7E289FA6-8475-4017-9EE7-7A9C8BBE45CB}" dt="2026-01-14T13:00:01.721" v="1896" actId="47"/>
        <pc:sldMkLst>
          <pc:docMk/>
          <pc:sldMk cId="2801003438" sldId="387"/>
        </pc:sldMkLst>
      </pc:sldChg>
      <pc:sldChg chg="del">
        <pc:chgData name="Kollmann, NiklasKristoffer" userId="e52fa473-882c-4f44-abcc-2c39c941e8f6" providerId="ADAL" clId="{7E289FA6-8475-4017-9EE7-7A9C8BBE45CB}" dt="2026-01-14T13:00:02.023" v="1897" actId="47"/>
        <pc:sldMkLst>
          <pc:docMk/>
          <pc:sldMk cId="4153425281" sldId="388"/>
        </pc:sldMkLst>
      </pc:sldChg>
      <pc:sldChg chg="del">
        <pc:chgData name="Kollmann, NiklasKristoffer" userId="e52fa473-882c-4f44-abcc-2c39c941e8f6" providerId="ADAL" clId="{7E289FA6-8475-4017-9EE7-7A9C8BBE45CB}" dt="2026-01-14T13:00:02.329" v="1898" actId="47"/>
        <pc:sldMkLst>
          <pc:docMk/>
          <pc:sldMk cId="2446665070" sldId="389"/>
        </pc:sldMkLst>
      </pc:sldChg>
      <pc:sldChg chg="del">
        <pc:chgData name="Kollmann, NiklasKristoffer" userId="e52fa473-882c-4f44-abcc-2c39c941e8f6" providerId="ADAL" clId="{7E289FA6-8475-4017-9EE7-7A9C8BBE45CB}" dt="2026-01-14T13:00:02.901" v="1900" actId="47"/>
        <pc:sldMkLst>
          <pc:docMk/>
          <pc:sldMk cId="1419200654" sldId="391"/>
        </pc:sldMkLst>
      </pc:sldChg>
      <pc:sldChg chg="del">
        <pc:chgData name="Kollmann, NiklasKristoffer" userId="e52fa473-882c-4f44-abcc-2c39c941e8f6" providerId="ADAL" clId="{7E289FA6-8475-4017-9EE7-7A9C8BBE45CB}" dt="2026-01-14T13:00:03.228" v="1901" actId="47"/>
        <pc:sldMkLst>
          <pc:docMk/>
          <pc:sldMk cId="2943020684" sldId="392"/>
        </pc:sldMkLst>
      </pc:sldChg>
      <pc:sldChg chg="del">
        <pc:chgData name="Kollmann, NiklasKristoffer" userId="e52fa473-882c-4f44-abcc-2c39c941e8f6" providerId="ADAL" clId="{7E289FA6-8475-4017-9EE7-7A9C8BBE45CB}" dt="2026-01-14T13:00:03.518" v="1902" actId="47"/>
        <pc:sldMkLst>
          <pc:docMk/>
          <pc:sldMk cId="107894374" sldId="393"/>
        </pc:sldMkLst>
      </pc:sldChg>
      <pc:sldChg chg="del">
        <pc:chgData name="Kollmann, NiklasKristoffer" userId="e52fa473-882c-4f44-abcc-2c39c941e8f6" providerId="ADAL" clId="{7E289FA6-8475-4017-9EE7-7A9C8BBE45CB}" dt="2026-01-14T13:00:03.783" v="1903" actId="47"/>
        <pc:sldMkLst>
          <pc:docMk/>
          <pc:sldMk cId="2213537640" sldId="394"/>
        </pc:sldMkLst>
      </pc:sldChg>
      <pc:sldChg chg="del">
        <pc:chgData name="Kollmann, NiklasKristoffer" userId="e52fa473-882c-4f44-abcc-2c39c941e8f6" providerId="ADAL" clId="{7E289FA6-8475-4017-9EE7-7A9C8BBE45CB}" dt="2026-01-14T13:00:04.094" v="1904" actId="47"/>
        <pc:sldMkLst>
          <pc:docMk/>
          <pc:sldMk cId="2407652061" sldId="395"/>
        </pc:sldMkLst>
      </pc:sldChg>
      <pc:sldChg chg="del">
        <pc:chgData name="Kollmann, NiklasKristoffer" userId="e52fa473-882c-4f44-abcc-2c39c941e8f6" providerId="ADAL" clId="{7E289FA6-8475-4017-9EE7-7A9C8BBE45CB}" dt="2026-01-14T13:00:04.382" v="1905" actId="47"/>
        <pc:sldMkLst>
          <pc:docMk/>
          <pc:sldMk cId="4001174782" sldId="396"/>
        </pc:sldMkLst>
      </pc:sldChg>
      <pc:sldChg chg="del">
        <pc:chgData name="Kollmann, NiklasKristoffer" userId="e52fa473-882c-4f44-abcc-2c39c941e8f6" providerId="ADAL" clId="{7E289FA6-8475-4017-9EE7-7A9C8BBE45CB}" dt="2026-01-14T13:00:04.680" v="1906" actId="47"/>
        <pc:sldMkLst>
          <pc:docMk/>
          <pc:sldMk cId="869216863" sldId="397"/>
        </pc:sldMkLst>
      </pc:sldChg>
      <pc:sldChg chg="del">
        <pc:chgData name="Kollmann, NiklasKristoffer" userId="e52fa473-882c-4f44-abcc-2c39c941e8f6" providerId="ADAL" clId="{7E289FA6-8475-4017-9EE7-7A9C8BBE45CB}" dt="2026-01-14T13:00:04.957" v="1907" actId="47"/>
        <pc:sldMkLst>
          <pc:docMk/>
          <pc:sldMk cId="4038457214" sldId="398"/>
        </pc:sldMkLst>
      </pc:sldChg>
      <pc:sldChg chg="del">
        <pc:chgData name="Kollmann, NiklasKristoffer" userId="e52fa473-882c-4f44-abcc-2c39c941e8f6" providerId="ADAL" clId="{7E289FA6-8475-4017-9EE7-7A9C8BBE45CB}" dt="2026-01-14T13:00:05.320" v="1908" actId="47"/>
        <pc:sldMkLst>
          <pc:docMk/>
          <pc:sldMk cId="1249903378" sldId="399"/>
        </pc:sldMkLst>
      </pc:sldChg>
      <pc:sldChg chg="del">
        <pc:chgData name="Kollmann, NiklasKristoffer" userId="e52fa473-882c-4f44-abcc-2c39c941e8f6" providerId="ADAL" clId="{7E289FA6-8475-4017-9EE7-7A9C8BBE45CB}" dt="2026-01-14T13:00:05.554" v="1909" actId="47"/>
        <pc:sldMkLst>
          <pc:docMk/>
          <pc:sldMk cId="3744614915" sldId="400"/>
        </pc:sldMkLst>
      </pc:sldChg>
      <pc:sldChg chg="del">
        <pc:chgData name="Kollmann, NiklasKristoffer" userId="e52fa473-882c-4f44-abcc-2c39c941e8f6" providerId="ADAL" clId="{7E289FA6-8475-4017-9EE7-7A9C8BBE45CB}" dt="2026-01-14T13:00:05.875" v="1910" actId="47"/>
        <pc:sldMkLst>
          <pc:docMk/>
          <pc:sldMk cId="1909235784" sldId="401"/>
        </pc:sldMkLst>
      </pc:sldChg>
      <pc:sldChg chg="del">
        <pc:chgData name="Kollmann, NiklasKristoffer" userId="e52fa473-882c-4f44-abcc-2c39c941e8f6" providerId="ADAL" clId="{7E289FA6-8475-4017-9EE7-7A9C8BBE45CB}" dt="2026-01-14T13:00:06.197" v="1911" actId="47"/>
        <pc:sldMkLst>
          <pc:docMk/>
          <pc:sldMk cId="3637302924" sldId="402"/>
        </pc:sldMkLst>
      </pc:sldChg>
      <pc:sldChg chg="del">
        <pc:chgData name="Kollmann, NiklasKristoffer" userId="e52fa473-882c-4f44-abcc-2c39c941e8f6" providerId="ADAL" clId="{7E289FA6-8475-4017-9EE7-7A9C8BBE45CB}" dt="2026-01-14T13:00:06.603" v="1912" actId="47"/>
        <pc:sldMkLst>
          <pc:docMk/>
          <pc:sldMk cId="1886596704" sldId="403"/>
        </pc:sldMkLst>
      </pc:sldChg>
      <pc:sldChg chg="del">
        <pc:chgData name="Kollmann, NiklasKristoffer" userId="e52fa473-882c-4f44-abcc-2c39c941e8f6" providerId="ADAL" clId="{7E289FA6-8475-4017-9EE7-7A9C8BBE45CB}" dt="2026-01-14T13:00:07.275" v="1914" actId="47"/>
        <pc:sldMkLst>
          <pc:docMk/>
          <pc:sldMk cId="3305943827" sldId="404"/>
        </pc:sldMkLst>
      </pc:sldChg>
      <pc:sldChg chg="del">
        <pc:chgData name="Kollmann, NiklasKristoffer" userId="e52fa473-882c-4f44-abcc-2c39c941e8f6" providerId="ADAL" clId="{7E289FA6-8475-4017-9EE7-7A9C8BBE45CB}" dt="2026-01-14T13:00:07.576" v="1915" actId="47"/>
        <pc:sldMkLst>
          <pc:docMk/>
          <pc:sldMk cId="60469921" sldId="405"/>
        </pc:sldMkLst>
      </pc:sldChg>
      <pc:sldChg chg="del">
        <pc:chgData name="Kollmann, NiklasKristoffer" userId="e52fa473-882c-4f44-abcc-2c39c941e8f6" providerId="ADAL" clId="{7E289FA6-8475-4017-9EE7-7A9C8BBE45CB}" dt="2026-01-14T13:00:07.952" v="1916" actId="47"/>
        <pc:sldMkLst>
          <pc:docMk/>
          <pc:sldMk cId="3764846827" sldId="406"/>
        </pc:sldMkLst>
      </pc:sldChg>
      <pc:sldChg chg="del">
        <pc:chgData name="Kollmann, NiklasKristoffer" userId="e52fa473-882c-4f44-abcc-2c39c941e8f6" providerId="ADAL" clId="{7E289FA6-8475-4017-9EE7-7A9C8BBE45CB}" dt="2026-01-14T13:00:08.698" v="1917" actId="47"/>
        <pc:sldMkLst>
          <pc:docMk/>
          <pc:sldMk cId="219720389" sldId="407"/>
        </pc:sldMkLst>
      </pc:sldChg>
      <pc:sldChg chg="del">
        <pc:chgData name="Kollmann, NiklasKristoffer" userId="e52fa473-882c-4f44-abcc-2c39c941e8f6" providerId="ADAL" clId="{7E289FA6-8475-4017-9EE7-7A9C8BBE45CB}" dt="2026-01-14T13:00:09.172" v="1918" actId="47"/>
        <pc:sldMkLst>
          <pc:docMk/>
          <pc:sldMk cId="4292158299" sldId="408"/>
        </pc:sldMkLst>
      </pc:sldChg>
      <pc:sldChg chg="del">
        <pc:chgData name="Kollmann, NiklasKristoffer" userId="e52fa473-882c-4f44-abcc-2c39c941e8f6" providerId="ADAL" clId="{7E289FA6-8475-4017-9EE7-7A9C8BBE45CB}" dt="2026-01-14T13:00:09.666" v="1919" actId="47"/>
        <pc:sldMkLst>
          <pc:docMk/>
          <pc:sldMk cId="2677781837" sldId="409"/>
        </pc:sldMkLst>
      </pc:sldChg>
      <pc:sldChg chg="del">
        <pc:chgData name="Kollmann, NiklasKristoffer" userId="e52fa473-882c-4f44-abcc-2c39c941e8f6" providerId="ADAL" clId="{7E289FA6-8475-4017-9EE7-7A9C8BBE45CB}" dt="2026-01-14T13:00:10.812" v="1921" actId="47"/>
        <pc:sldMkLst>
          <pc:docMk/>
          <pc:sldMk cId="2183021556" sldId="410"/>
        </pc:sldMkLst>
      </pc:sldChg>
      <pc:sldChg chg="del">
        <pc:chgData name="Kollmann, NiklasKristoffer" userId="e52fa473-882c-4f44-abcc-2c39c941e8f6" providerId="ADAL" clId="{7E289FA6-8475-4017-9EE7-7A9C8BBE45CB}" dt="2026-01-14T13:00:11.558" v="1922" actId="47"/>
        <pc:sldMkLst>
          <pc:docMk/>
          <pc:sldMk cId="548813884" sldId="411"/>
        </pc:sldMkLst>
      </pc:sldChg>
      <pc:sldChg chg="del">
        <pc:chgData name="Kollmann, NiklasKristoffer" userId="e52fa473-882c-4f44-abcc-2c39c941e8f6" providerId="ADAL" clId="{7E289FA6-8475-4017-9EE7-7A9C8BBE45CB}" dt="2026-01-14T13:00:12.059" v="1923" actId="47"/>
        <pc:sldMkLst>
          <pc:docMk/>
          <pc:sldMk cId="1234326489" sldId="412"/>
        </pc:sldMkLst>
      </pc:sldChg>
      <pc:sldChg chg="del">
        <pc:chgData name="Kollmann, NiklasKristoffer" userId="e52fa473-882c-4f44-abcc-2c39c941e8f6" providerId="ADAL" clId="{7E289FA6-8475-4017-9EE7-7A9C8BBE45CB}" dt="2026-01-14T13:00:13.349" v="1925" actId="47"/>
        <pc:sldMkLst>
          <pc:docMk/>
          <pc:sldMk cId="1258697267" sldId="413"/>
        </pc:sldMkLst>
      </pc:sldChg>
      <pc:sldChg chg="del">
        <pc:chgData name="Kollmann, NiklasKristoffer" userId="e52fa473-882c-4f44-abcc-2c39c941e8f6" providerId="ADAL" clId="{7E289FA6-8475-4017-9EE7-7A9C8BBE45CB}" dt="2026-01-14T13:00:13.734" v="1926" actId="47"/>
        <pc:sldMkLst>
          <pc:docMk/>
          <pc:sldMk cId="3889756851" sldId="414"/>
        </pc:sldMkLst>
      </pc:sldChg>
      <pc:sldChg chg="del">
        <pc:chgData name="Kollmann, NiklasKristoffer" userId="e52fa473-882c-4f44-abcc-2c39c941e8f6" providerId="ADAL" clId="{7E289FA6-8475-4017-9EE7-7A9C8BBE45CB}" dt="2026-01-14T13:00:14.071" v="1927" actId="47"/>
        <pc:sldMkLst>
          <pc:docMk/>
          <pc:sldMk cId="1437925989" sldId="415"/>
        </pc:sldMkLst>
      </pc:sldChg>
      <pc:sldChg chg="del">
        <pc:chgData name="Kollmann, NiklasKristoffer" userId="e52fa473-882c-4f44-abcc-2c39c941e8f6" providerId="ADAL" clId="{7E289FA6-8475-4017-9EE7-7A9C8BBE45CB}" dt="2026-01-14T13:00:14.480" v="1928" actId="47"/>
        <pc:sldMkLst>
          <pc:docMk/>
          <pc:sldMk cId="79933449" sldId="416"/>
        </pc:sldMkLst>
      </pc:sldChg>
      <pc:sldChg chg="del">
        <pc:chgData name="Kollmann, NiklasKristoffer" userId="e52fa473-882c-4f44-abcc-2c39c941e8f6" providerId="ADAL" clId="{7E289FA6-8475-4017-9EE7-7A9C8BBE45CB}" dt="2026-01-14T13:00:14.822" v="1929" actId="47"/>
        <pc:sldMkLst>
          <pc:docMk/>
          <pc:sldMk cId="1905204150" sldId="417"/>
        </pc:sldMkLst>
      </pc:sldChg>
      <pc:sldChg chg="del">
        <pc:chgData name="Kollmann, NiklasKristoffer" userId="e52fa473-882c-4f44-abcc-2c39c941e8f6" providerId="ADAL" clId="{7E289FA6-8475-4017-9EE7-7A9C8BBE45CB}" dt="2026-01-14T13:00:15.118" v="1930" actId="47"/>
        <pc:sldMkLst>
          <pc:docMk/>
          <pc:sldMk cId="3196019410" sldId="418"/>
        </pc:sldMkLst>
      </pc:sldChg>
      <pc:sldChg chg="del">
        <pc:chgData name="Kollmann, NiklasKristoffer" userId="e52fa473-882c-4f44-abcc-2c39c941e8f6" providerId="ADAL" clId="{7E289FA6-8475-4017-9EE7-7A9C8BBE45CB}" dt="2026-01-14T13:00:15.429" v="1931" actId="47"/>
        <pc:sldMkLst>
          <pc:docMk/>
          <pc:sldMk cId="2249075838" sldId="419"/>
        </pc:sldMkLst>
      </pc:sldChg>
      <pc:sldChg chg="del">
        <pc:chgData name="Kollmann, NiklasKristoffer" userId="e52fa473-882c-4f44-abcc-2c39c941e8f6" providerId="ADAL" clId="{7E289FA6-8475-4017-9EE7-7A9C8BBE45CB}" dt="2026-01-14T13:00:15.744" v="1932" actId="47"/>
        <pc:sldMkLst>
          <pc:docMk/>
          <pc:sldMk cId="2128791676" sldId="420"/>
        </pc:sldMkLst>
      </pc:sldChg>
      <pc:sldChg chg="del">
        <pc:chgData name="Kollmann, NiklasKristoffer" userId="e52fa473-882c-4f44-abcc-2c39c941e8f6" providerId="ADAL" clId="{7E289FA6-8475-4017-9EE7-7A9C8BBE45CB}" dt="2026-01-14T13:00:18.579" v="1933" actId="47"/>
        <pc:sldMkLst>
          <pc:docMk/>
          <pc:sldMk cId="3494284362" sldId="421"/>
        </pc:sldMkLst>
      </pc:sldChg>
      <pc:sldChg chg="addSp delSp modSp add mod">
        <pc:chgData name="Kollmann, NiklasKristoffer" userId="e52fa473-882c-4f44-abcc-2c39c941e8f6" providerId="ADAL" clId="{7E289FA6-8475-4017-9EE7-7A9C8BBE45CB}" dt="2026-01-14T10:23:32.827" v="443" actId="1076"/>
        <pc:sldMkLst>
          <pc:docMk/>
          <pc:sldMk cId="3758934907" sldId="422"/>
        </pc:sldMkLst>
      </pc:sldChg>
      <pc:sldChg chg="addSp delSp modSp add mod">
        <pc:chgData name="Kollmann, NiklasKristoffer" userId="e52fa473-882c-4f44-abcc-2c39c941e8f6" providerId="ADAL" clId="{7E289FA6-8475-4017-9EE7-7A9C8BBE45CB}" dt="2026-01-14T10:31:14.852" v="573" actId="1076"/>
        <pc:sldMkLst>
          <pc:docMk/>
          <pc:sldMk cId="3604674018" sldId="423"/>
        </pc:sldMkLst>
      </pc:sldChg>
      <pc:sldChg chg="addSp delSp modSp add mod">
        <pc:chgData name="Kollmann, NiklasKristoffer" userId="e52fa473-882c-4f44-abcc-2c39c941e8f6" providerId="ADAL" clId="{7E289FA6-8475-4017-9EE7-7A9C8BBE45CB}" dt="2026-01-14T12:38:37.746" v="1313" actId="478"/>
        <pc:sldMkLst>
          <pc:docMk/>
          <pc:sldMk cId="3899963218" sldId="424"/>
        </pc:sldMkLst>
      </pc:sldChg>
      <pc:sldChg chg="addSp delSp modSp add mod">
        <pc:chgData name="Kollmann, NiklasKristoffer" userId="e52fa473-882c-4f44-abcc-2c39c941e8f6" providerId="ADAL" clId="{7E289FA6-8475-4017-9EE7-7A9C8BBE45CB}" dt="2026-01-14T12:33:22.292" v="1278" actId="408"/>
        <pc:sldMkLst>
          <pc:docMk/>
          <pc:sldMk cId="917649169" sldId="425"/>
        </pc:sldMkLst>
      </pc:sldChg>
      <pc:sldChg chg="addSp delSp modSp add mod">
        <pc:chgData name="Kollmann, NiklasKristoffer" userId="e52fa473-882c-4f44-abcc-2c39c941e8f6" providerId="ADAL" clId="{7E289FA6-8475-4017-9EE7-7A9C8BBE45CB}" dt="2026-01-14T12:40:46.626" v="1396" actId="1037"/>
        <pc:sldMkLst>
          <pc:docMk/>
          <pc:sldMk cId="3490723659" sldId="426"/>
        </pc:sldMkLst>
      </pc:sldChg>
      <pc:sldChg chg="addSp delSp modSp add mod">
        <pc:chgData name="Kollmann, NiklasKristoffer" userId="e52fa473-882c-4f44-abcc-2c39c941e8f6" providerId="ADAL" clId="{7E289FA6-8475-4017-9EE7-7A9C8BBE45CB}" dt="2026-01-14T12:49:37.774" v="1573" actId="403"/>
        <pc:sldMkLst>
          <pc:docMk/>
          <pc:sldMk cId="2148894425" sldId="427"/>
        </pc:sldMkLst>
      </pc:sldChg>
      <pc:sldChg chg="addSp delSp modSp add mod">
        <pc:chgData name="Kollmann, NiklasKristoffer" userId="e52fa473-882c-4f44-abcc-2c39c941e8f6" providerId="ADAL" clId="{7E289FA6-8475-4017-9EE7-7A9C8BBE45CB}" dt="2026-01-14T12:51:10.372" v="1661" actId="5793"/>
        <pc:sldMkLst>
          <pc:docMk/>
          <pc:sldMk cId="2603848681" sldId="428"/>
        </pc:sldMkLst>
      </pc:sldChg>
      <pc:sldChg chg="addSp delSp modSp add mod">
        <pc:chgData name="Kollmann, NiklasKristoffer" userId="e52fa473-882c-4f44-abcc-2c39c941e8f6" providerId="ADAL" clId="{7E289FA6-8475-4017-9EE7-7A9C8BBE45CB}" dt="2026-01-14T12:52:42.020" v="1745" actId="5793"/>
        <pc:sldMkLst>
          <pc:docMk/>
          <pc:sldMk cId="119213622" sldId="429"/>
        </pc:sldMkLst>
      </pc:sldChg>
      <pc:sldChg chg="addSp delSp modSp add mod">
        <pc:chgData name="Kollmann, NiklasKristoffer" userId="e52fa473-882c-4f44-abcc-2c39c941e8f6" providerId="ADAL" clId="{7E289FA6-8475-4017-9EE7-7A9C8BBE45CB}" dt="2026-01-14T12:55:00.485" v="1840" actId="5793"/>
        <pc:sldMkLst>
          <pc:docMk/>
          <pc:sldMk cId="3251293940" sldId="430"/>
        </pc:sldMkLst>
      </pc:sldChg>
      <pc:sldChg chg="addSp delSp modSp add mod">
        <pc:chgData name="Kollmann, NiklasKristoffer" userId="e52fa473-882c-4f44-abcc-2c39c941e8f6" providerId="ADAL" clId="{7E289FA6-8475-4017-9EE7-7A9C8BBE45CB}" dt="2026-01-14T12:57:21.292" v="1883" actId="1076"/>
        <pc:sldMkLst>
          <pc:docMk/>
          <pc:sldMk cId="1229643787" sldId="431"/>
        </pc:sldMkLst>
      </pc:sldChg>
    </pc:docChg>
  </pc:docChgLst>
  <pc:docChgLst>
    <pc:chgData name="Kollmann, NiklasKristoffer" userId="e52fa473-882c-4f44-abcc-2c39c941e8f6" providerId="ADAL" clId="{596339AB-C525-447A-8B7A-623B65C9E89F}"/>
    <pc:docChg chg="undo custSel addSld delSld modSld sldOrd modSection">
      <pc:chgData name="Kollmann, NiklasKristoffer" userId="e52fa473-882c-4f44-abcc-2c39c941e8f6" providerId="ADAL" clId="{596339AB-C525-447A-8B7A-623B65C9E89F}" dt="2026-01-06T09:06:27.274" v="2377" actId="47"/>
      <pc:docMkLst>
        <pc:docMk/>
      </pc:docMkLst>
      <pc:sldChg chg="del">
        <pc:chgData name="Kollmann, NiklasKristoffer" userId="e52fa473-882c-4f44-abcc-2c39c941e8f6" providerId="ADAL" clId="{596339AB-C525-447A-8B7A-623B65C9E89F}" dt="2026-01-05T14:45:47.484" v="2271" actId="47"/>
        <pc:sldMkLst>
          <pc:docMk/>
          <pc:sldMk cId="1155208058" sldId="257"/>
        </pc:sldMkLst>
      </pc:sldChg>
      <pc:sldChg chg="del">
        <pc:chgData name="Kollmann, NiklasKristoffer" userId="e52fa473-882c-4f44-abcc-2c39c941e8f6" providerId="ADAL" clId="{596339AB-C525-447A-8B7A-623B65C9E89F}" dt="2026-01-05T14:45:44.217" v="2269" actId="47"/>
        <pc:sldMkLst>
          <pc:docMk/>
          <pc:sldMk cId="1698698772" sldId="258"/>
        </pc:sldMkLst>
      </pc:sldChg>
      <pc:sldChg chg="del">
        <pc:chgData name="Kollmann, NiklasKristoffer" userId="e52fa473-882c-4f44-abcc-2c39c941e8f6" providerId="ADAL" clId="{596339AB-C525-447A-8B7A-623B65C9E89F}" dt="2026-01-05T14:45:45.684" v="2270" actId="47"/>
        <pc:sldMkLst>
          <pc:docMk/>
          <pc:sldMk cId="668480454" sldId="259"/>
        </pc:sldMkLst>
      </pc:sldChg>
      <pc:sldChg chg="del">
        <pc:chgData name="Kollmann, NiklasKristoffer" userId="e52fa473-882c-4f44-abcc-2c39c941e8f6" providerId="ADAL" clId="{596339AB-C525-447A-8B7A-623B65C9E89F}" dt="2026-01-05T14:45:50.558" v="2274" actId="47"/>
        <pc:sldMkLst>
          <pc:docMk/>
          <pc:sldMk cId="4102995426" sldId="261"/>
        </pc:sldMkLst>
      </pc:sldChg>
      <pc:sldChg chg="del">
        <pc:chgData name="Kollmann, NiklasKristoffer" userId="e52fa473-882c-4f44-abcc-2c39c941e8f6" providerId="ADAL" clId="{596339AB-C525-447A-8B7A-623B65C9E89F}" dt="2026-01-05T14:45:49.568" v="2273" actId="47"/>
        <pc:sldMkLst>
          <pc:docMk/>
          <pc:sldMk cId="382913385" sldId="265"/>
        </pc:sldMkLst>
      </pc:sldChg>
      <pc:sldChg chg="del">
        <pc:chgData name="Kollmann, NiklasKristoffer" userId="e52fa473-882c-4f44-abcc-2c39c941e8f6" providerId="ADAL" clId="{596339AB-C525-447A-8B7A-623B65C9E89F}" dt="2026-01-05T14:45:48.489" v="2272" actId="47"/>
        <pc:sldMkLst>
          <pc:docMk/>
          <pc:sldMk cId="1299262855" sldId="266"/>
        </pc:sldMkLst>
      </pc:sldChg>
      <pc:sldChg chg="del">
        <pc:chgData name="Kollmann, NiklasKristoffer" userId="e52fa473-882c-4f44-abcc-2c39c941e8f6" providerId="ADAL" clId="{596339AB-C525-447A-8B7A-623B65C9E89F}" dt="2026-01-05T14:45:55.631" v="2275" actId="47"/>
        <pc:sldMkLst>
          <pc:docMk/>
          <pc:sldMk cId="2267077905" sldId="268"/>
        </pc:sldMkLst>
      </pc:sldChg>
      <pc:sldChg chg="del">
        <pc:chgData name="Kollmann, NiklasKristoffer" userId="e52fa473-882c-4f44-abcc-2c39c941e8f6" providerId="ADAL" clId="{596339AB-C525-447A-8B7A-623B65C9E89F}" dt="2026-01-05T14:45:41.157" v="2265" actId="47"/>
        <pc:sldMkLst>
          <pc:docMk/>
          <pc:sldMk cId="3700316933" sldId="270"/>
        </pc:sldMkLst>
      </pc:sldChg>
      <pc:sldChg chg="del">
        <pc:chgData name="Kollmann, NiklasKristoffer" userId="e52fa473-882c-4f44-abcc-2c39c941e8f6" providerId="ADAL" clId="{596339AB-C525-447A-8B7A-623B65C9E89F}" dt="2026-01-05T14:45:43.251" v="2268" actId="47"/>
        <pc:sldMkLst>
          <pc:docMk/>
          <pc:sldMk cId="1918248764" sldId="272"/>
        </pc:sldMkLst>
      </pc:sldChg>
      <pc:sldChg chg="del">
        <pc:chgData name="Kollmann, NiklasKristoffer" userId="e52fa473-882c-4f44-abcc-2c39c941e8f6" providerId="ADAL" clId="{596339AB-C525-447A-8B7A-623B65C9E89F}" dt="2026-01-05T14:45:42.644" v="2267" actId="47"/>
        <pc:sldMkLst>
          <pc:docMk/>
          <pc:sldMk cId="2111621612" sldId="273"/>
        </pc:sldMkLst>
      </pc:sldChg>
      <pc:sldChg chg="del">
        <pc:chgData name="Kollmann, NiklasKristoffer" userId="e52fa473-882c-4f44-abcc-2c39c941e8f6" providerId="ADAL" clId="{596339AB-C525-447A-8B7A-623B65C9E89F}" dt="2026-01-05T14:45:41.892" v="2266" actId="47"/>
        <pc:sldMkLst>
          <pc:docMk/>
          <pc:sldMk cId="3306405338" sldId="274"/>
        </pc:sldMkLst>
      </pc:sldChg>
      <pc:sldChg chg="del">
        <pc:chgData name="Kollmann, NiklasKristoffer" userId="e52fa473-882c-4f44-abcc-2c39c941e8f6" providerId="ADAL" clId="{596339AB-C525-447A-8B7A-623B65C9E89F}" dt="2026-01-05T14:45:36.099" v="2260" actId="47"/>
        <pc:sldMkLst>
          <pc:docMk/>
          <pc:sldMk cId="2183277565" sldId="275"/>
        </pc:sldMkLst>
      </pc:sldChg>
      <pc:sldChg chg="del">
        <pc:chgData name="Kollmann, NiklasKristoffer" userId="e52fa473-882c-4f44-abcc-2c39c941e8f6" providerId="ADAL" clId="{596339AB-C525-447A-8B7A-623B65C9E89F}" dt="2026-01-05T14:45:40.301" v="2264" actId="47"/>
        <pc:sldMkLst>
          <pc:docMk/>
          <pc:sldMk cId="3089650668" sldId="279"/>
        </pc:sldMkLst>
      </pc:sldChg>
      <pc:sldChg chg="del">
        <pc:chgData name="Kollmann, NiklasKristoffer" userId="e52fa473-882c-4f44-abcc-2c39c941e8f6" providerId="ADAL" clId="{596339AB-C525-447A-8B7A-623B65C9E89F}" dt="2026-01-05T14:45:38.289" v="2262" actId="47"/>
        <pc:sldMkLst>
          <pc:docMk/>
          <pc:sldMk cId="4214864698" sldId="280"/>
        </pc:sldMkLst>
      </pc:sldChg>
      <pc:sldChg chg="del">
        <pc:chgData name="Kollmann, NiklasKristoffer" userId="e52fa473-882c-4f44-abcc-2c39c941e8f6" providerId="ADAL" clId="{596339AB-C525-447A-8B7A-623B65C9E89F}" dt="2026-01-05T14:45:37.524" v="2261" actId="47"/>
        <pc:sldMkLst>
          <pc:docMk/>
          <pc:sldMk cId="3078006897" sldId="281"/>
        </pc:sldMkLst>
      </pc:sldChg>
      <pc:sldChg chg="del">
        <pc:chgData name="Kollmann, NiklasKristoffer" userId="e52fa473-882c-4f44-abcc-2c39c941e8f6" providerId="ADAL" clId="{596339AB-C525-447A-8B7A-623B65C9E89F}" dt="2026-01-05T14:45:39.046" v="2263" actId="47"/>
        <pc:sldMkLst>
          <pc:docMk/>
          <pc:sldMk cId="561977748" sldId="282"/>
        </pc:sldMkLst>
      </pc:sldChg>
      <pc:sldChg chg="del">
        <pc:chgData name="Kollmann, NiklasKristoffer" userId="e52fa473-882c-4f44-abcc-2c39c941e8f6" providerId="ADAL" clId="{596339AB-C525-447A-8B7A-623B65C9E89F}" dt="2026-01-05T14:45:32.290" v="2259" actId="47"/>
        <pc:sldMkLst>
          <pc:docMk/>
          <pc:sldMk cId="2167091040" sldId="285"/>
        </pc:sldMkLst>
      </pc:sldChg>
      <pc:sldChg chg="modSp mod">
        <pc:chgData name="Kollmann, NiklasKristoffer" userId="e52fa473-882c-4f44-abcc-2c39c941e8f6" providerId="ADAL" clId="{596339AB-C525-447A-8B7A-623B65C9E89F}" dt="2026-01-05T12:54:09.489" v="455" actId="20577"/>
        <pc:sldMkLst>
          <pc:docMk/>
          <pc:sldMk cId="206559272" sldId="287"/>
        </pc:sldMkLst>
      </pc:sldChg>
      <pc:sldChg chg="modSp mod">
        <pc:chgData name="Kollmann, NiklasKristoffer" userId="e52fa473-882c-4f44-abcc-2c39c941e8f6" providerId="ADAL" clId="{596339AB-C525-447A-8B7A-623B65C9E89F}" dt="2026-01-05T12:44:36.465" v="72" actId="20577"/>
        <pc:sldMkLst>
          <pc:docMk/>
          <pc:sldMk cId="1059718217" sldId="290"/>
        </pc:sldMkLst>
      </pc:sldChg>
      <pc:sldChg chg="modSp mod">
        <pc:chgData name="Kollmann, NiklasKristoffer" userId="e52fa473-882c-4f44-abcc-2c39c941e8f6" providerId="ADAL" clId="{596339AB-C525-447A-8B7A-623B65C9E89F}" dt="2026-01-05T12:43:39.130" v="37" actId="20577"/>
        <pc:sldMkLst>
          <pc:docMk/>
          <pc:sldMk cId="986637882" sldId="291"/>
        </pc:sldMkLst>
      </pc:sldChg>
      <pc:sldChg chg="addSp modSp mod">
        <pc:chgData name="Kollmann, NiklasKristoffer" userId="e52fa473-882c-4f44-abcc-2c39c941e8f6" providerId="ADAL" clId="{596339AB-C525-447A-8B7A-623B65C9E89F}" dt="2026-01-05T12:55:52.733" v="489" actId="20577"/>
        <pc:sldMkLst>
          <pc:docMk/>
          <pc:sldMk cId="1007517409" sldId="292"/>
        </pc:sldMkLst>
      </pc:sldChg>
      <pc:sldChg chg="addSp modSp mod">
        <pc:chgData name="Kollmann, NiklasKristoffer" userId="e52fa473-882c-4f44-abcc-2c39c941e8f6" providerId="ADAL" clId="{596339AB-C525-447A-8B7A-623B65C9E89F}" dt="2026-01-05T13:26:05.345" v="1015" actId="20577"/>
        <pc:sldMkLst>
          <pc:docMk/>
          <pc:sldMk cId="1018011248" sldId="294"/>
        </pc:sldMkLst>
      </pc:sldChg>
      <pc:sldChg chg="modSp mod">
        <pc:chgData name="Kollmann, NiklasKristoffer" userId="e52fa473-882c-4f44-abcc-2c39c941e8f6" providerId="ADAL" clId="{596339AB-C525-447A-8B7A-623B65C9E89F}" dt="2026-01-05T13:35:16.909" v="1146" actId="790"/>
        <pc:sldMkLst>
          <pc:docMk/>
          <pc:sldMk cId="914821380" sldId="297"/>
        </pc:sldMkLst>
      </pc:sldChg>
      <pc:sldChg chg="modSp mod">
        <pc:chgData name="Kollmann, NiklasKristoffer" userId="e52fa473-882c-4f44-abcc-2c39c941e8f6" providerId="ADAL" clId="{596339AB-C525-447A-8B7A-623B65C9E89F}" dt="2026-01-05T13:05:57.664" v="721" actId="20577"/>
        <pc:sldMkLst>
          <pc:docMk/>
          <pc:sldMk cId="1866915750" sldId="298"/>
        </pc:sldMkLst>
      </pc:sldChg>
      <pc:sldChg chg="addSp modSp del mod modShow">
        <pc:chgData name="Kollmann, NiklasKristoffer" userId="e52fa473-882c-4f44-abcc-2c39c941e8f6" providerId="ADAL" clId="{596339AB-C525-447A-8B7A-623B65C9E89F}" dt="2026-01-06T09:02:07.830" v="2339" actId="2696"/>
        <pc:sldMkLst>
          <pc:docMk/>
          <pc:sldMk cId="2238860745" sldId="300"/>
        </pc:sldMkLst>
      </pc:sldChg>
      <pc:sldChg chg="modSp mod">
        <pc:chgData name="Kollmann, NiklasKristoffer" userId="e52fa473-882c-4f44-abcc-2c39c941e8f6" providerId="ADAL" clId="{596339AB-C525-447A-8B7A-623B65C9E89F}" dt="2026-01-06T09:03:20.575" v="2355" actId="1076"/>
        <pc:sldMkLst>
          <pc:docMk/>
          <pc:sldMk cId="4000603994" sldId="301"/>
        </pc:sldMkLst>
      </pc:sldChg>
      <pc:sldChg chg="del">
        <pc:chgData name="Kollmann, NiklasKristoffer" userId="e52fa473-882c-4f44-abcc-2c39c941e8f6" providerId="ADAL" clId="{596339AB-C525-447A-8B7A-623B65C9E89F}" dt="2026-01-06T09:04:16.532" v="2359" actId="47"/>
        <pc:sldMkLst>
          <pc:docMk/>
          <pc:sldMk cId="1938609543" sldId="302"/>
        </pc:sldMkLst>
      </pc:sldChg>
      <pc:sldChg chg="add del">
        <pc:chgData name="Kollmann, NiklasKristoffer" userId="e52fa473-882c-4f44-abcc-2c39c941e8f6" providerId="ADAL" clId="{596339AB-C525-447A-8B7A-623B65C9E89F}" dt="2026-01-06T09:06:07.488" v="2373" actId="47"/>
        <pc:sldMkLst>
          <pc:docMk/>
          <pc:sldMk cId="1152412797" sldId="303"/>
        </pc:sldMkLst>
      </pc:sldChg>
      <pc:sldChg chg="modSp mod">
        <pc:chgData name="Kollmann, NiklasKristoffer" userId="e52fa473-882c-4f44-abcc-2c39c941e8f6" providerId="ADAL" clId="{596339AB-C525-447A-8B7A-623B65C9E89F}" dt="2026-01-05T13:14:31.878" v="941" actId="1076"/>
        <pc:sldMkLst>
          <pc:docMk/>
          <pc:sldMk cId="3987893460" sldId="304"/>
        </pc:sldMkLst>
      </pc:sldChg>
      <pc:sldChg chg="addSp modSp mod">
        <pc:chgData name="Kollmann, NiklasKristoffer" userId="e52fa473-882c-4f44-abcc-2c39c941e8f6" providerId="ADAL" clId="{596339AB-C525-447A-8B7A-623B65C9E89F}" dt="2026-01-05T13:43:53.488" v="1318" actId="20577"/>
        <pc:sldMkLst>
          <pc:docMk/>
          <pc:sldMk cId="3031839309" sldId="305"/>
        </pc:sldMkLst>
      </pc:sldChg>
      <pc:sldChg chg="ord">
        <pc:chgData name="Kollmann, NiklasKristoffer" userId="e52fa473-882c-4f44-abcc-2c39c941e8f6" providerId="ADAL" clId="{596339AB-C525-447A-8B7A-623B65C9E89F}" dt="2026-01-05T13:52:51.585" v="1495"/>
        <pc:sldMkLst>
          <pc:docMk/>
          <pc:sldMk cId="903019219" sldId="310"/>
        </pc:sldMkLst>
      </pc:sldChg>
      <pc:sldChg chg="modSp add mod">
        <pc:chgData name="Kollmann, NiklasKristoffer" userId="e52fa473-882c-4f44-abcc-2c39c941e8f6" providerId="ADAL" clId="{596339AB-C525-447A-8B7A-623B65C9E89F}" dt="2026-01-05T13:31:17.806" v="1065" actId="20577"/>
        <pc:sldMkLst>
          <pc:docMk/>
          <pc:sldMk cId="338703387" sldId="311"/>
        </pc:sldMkLst>
      </pc:sldChg>
      <pc:sldChg chg="addSp delSp modSp add mod">
        <pc:chgData name="Kollmann, NiklasKristoffer" userId="e52fa473-882c-4f44-abcc-2c39c941e8f6" providerId="ADAL" clId="{596339AB-C525-447A-8B7A-623B65C9E89F}" dt="2026-01-05T13:45:08.562" v="1379" actId="1076"/>
        <pc:sldMkLst>
          <pc:docMk/>
          <pc:sldMk cId="4235741572" sldId="312"/>
        </pc:sldMkLst>
      </pc:sldChg>
      <pc:sldChg chg="addSp delSp modSp add mod">
        <pc:chgData name="Kollmann, NiklasKristoffer" userId="e52fa473-882c-4f44-abcc-2c39c941e8f6" providerId="ADAL" clId="{596339AB-C525-447A-8B7A-623B65C9E89F}" dt="2026-01-05T13:43:01.572" v="1285" actId="120"/>
        <pc:sldMkLst>
          <pc:docMk/>
          <pc:sldMk cId="325666755" sldId="313"/>
        </pc:sldMkLst>
      </pc:sldChg>
      <pc:sldChg chg="add del">
        <pc:chgData name="Kollmann, NiklasKristoffer" userId="e52fa473-882c-4f44-abcc-2c39c941e8f6" providerId="ADAL" clId="{596339AB-C525-447A-8B7A-623B65C9E89F}" dt="2026-01-05T13:35:20.327" v="1148"/>
        <pc:sldMkLst>
          <pc:docMk/>
          <pc:sldMk cId="2306734103" sldId="313"/>
        </pc:sldMkLst>
      </pc:sldChg>
      <pc:sldChg chg="modSp add mod">
        <pc:chgData name="Kollmann, NiklasKristoffer" userId="e52fa473-882c-4f44-abcc-2c39c941e8f6" providerId="ADAL" clId="{596339AB-C525-447A-8B7A-623B65C9E89F}" dt="2026-01-05T13:42:55.309" v="1284" actId="120"/>
        <pc:sldMkLst>
          <pc:docMk/>
          <pc:sldMk cId="1270253867" sldId="314"/>
        </pc:sldMkLst>
      </pc:sldChg>
      <pc:sldChg chg="addSp delSp modSp add mod ord">
        <pc:chgData name="Kollmann, NiklasKristoffer" userId="e52fa473-882c-4f44-abcc-2c39c941e8f6" providerId="ADAL" clId="{596339AB-C525-447A-8B7A-623B65C9E89F}" dt="2026-01-05T13:52:31.152" v="1493" actId="20577"/>
        <pc:sldMkLst>
          <pc:docMk/>
          <pc:sldMk cId="1767515004" sldId="315"/>
        </pc:sldMkLst>
      </pc:sldChg>
      <pc:sldChg chg="modSp add mod ord">
        <pc:chgData name="Kollmann, NiklasKristoffer" userId="e52fa473-882c-4f44-abcc-2c39c941e8f6" providerId="ADAL" clId="{596339AB-C525-447A-8B7A-623B65C9E89F}" dt="2026-01-05T13:55:46.868" v="1539" actId="20577"/>
        <pc:sldMkLst>
          <pc:docMk/>
          <pc:sldMk cId="3954844899" sldId="316"/>
        </pc:sldMkLst>
      </pc:sldChg>
      <pc:sldChg chg="modSp add mod ord">
        <pc:chgData name="Kollmann, NiklasKristoffer" userId="e52fa473-882c-4f44-abcc-2c39c941e8f6" providerId="ADAL" clId="{596339AB-C525-447A-8B7A-623B65C9E89F}" dt="2026-01-05T13:55:29.891" v="1522" actId="14826"/>
        <pc:sldMkLst>
          <pc:docMk/>
          <pc:sldMk cId="1702909595" sldId="317"/>
        </pc:sldMkLst>
      </pc:sldChg>
      <pc:sldChg chg="addSp delSp modSp add mod">
        <pc:chgData name="Kollmann, NiklasKristoffer" userId="e52fa473-882c-4f44-abcc-2c39c941e8f6" providerId="ADAL" clId="{596339AB-C525-447A-8B7A-623B65C9E89F}" dt="2026-01-05T13:58:26.210" v="1563" actId="1076"/>
        <pc:sldMkLst>
          <pc:docMk/>
          <pc:sldMk cId="1928562903" sldId="318"/>
        </pc:sldMkLst>
      </pc:sldChg>
      <pc:sldChg chg="addSp delSp modSp add mod">
        <pc:chgData name="Kollmann, NiklasKristoffer" userId="e52fa473-882c-4f44-abcc-2c39c941e8f6" providerId="ADAL" clId="{596339AB-C525-447A-8B7A-623B65C9E89F}" dt="2026-01-05T14:01:18.058" v="1628"/>
        <pc:sldMkLst>
          <pc:docMk/>
          <pc:sldMk cId="1922717505" sldId="319"/>
        </pc:sldMkLst>
      </pc:sldChg>
      <pc:sldChg chg="delSp modSp add mod">
        <pc:chgData name="Kollmann, NiklasKristoffer" userId="e52fa473-882c-4f44-abcc-2c39c941e8f6" providerId="ADAL" clId="{596339AB-C525-447A-8B7A-623B65C9E89F}" dt="2026-01-05T14:14:00.946" v="1667" actId="20577"/>
        <pc:sldMkLst>
          <pc:docMk/>
          <pc:sldMk cId="757708394" sldId="320"/>
        </pc:sldMkLst>
      </pc:sldChg>
      <pc:sldChg chg="modSp add mod ord">
        <pc:chgData name="Kollmann, NiklasKristoffer" userId="e52fa473-882c-4f44-abcc-2c39c941e8f6" providerId="ADAL" clId="{596339AB-C525-447A-8B7A-623B65C9E89F}" dt="2026-01-05T14:17:04.361" v="1708" actId="14826"/>
        <pc:sldMkLst>
          <pc:docMk/>
          <pc:sldMk cId="3836725824" sldId="321"/>
        </pc:sldMkLst>
      </pc:sldChg>
      <pc:sldChg chg="modSp add mod ord">
        <pc:chgData name="Kollmann, NiklasKristoffer" userId="e52fa473-882c-4f44-abcc-2c39c941e8f6" providerId="ADAL" clId="{596339AB-C525-447A-8B7A-623B65C9E89F}" dt="2026-01-05T14:16:24.481" v="1691" actId="20577"/>
        <pc:sldMkLst>
          <pc:docMk/>
          <pc:sldMk cId="783155946" sldId="322"/>
        </pc:sldMkLst>
      </pc:sldChg>
      <pc:sldChg chg="addSp delSp modSp add mod">
        <pc:chgData name="Kollmann, NiklasKristoffer" userId="e52fa473-882c-4f44-abcc-2c39c941e8f6" providerId="ADAL" clId="{596339AB-C525-447A-8B7A-623B65C9E89F}" dt="2026-01-05T14:19:01.192" v="1725" actId="1076"/>
        <pc:sldMkLst>
          <pc:docMk/>
          <pc:sldMk cId="873551578" sldId="323"/>
        </pc:sldMkLst>
      </pc:sldChg>
      <pc:sldChg chg="addSp delSp modSp add mod modAnim">
        <pc:chgData name="Kollmann, NiklasKristoffer" userId="e52fa473-882c-4f44-abcc-2c39c941e8f6" providerId="ADAL" clId="{596339AB-C525-447A-8B7A-623B65C9E89F}" dt="2026-01-05T14:22:15.739" v="1756"/>
        <pc:sldMkLst>
          <pc:docMk/>
          <pc:sldMk cId="3885416508" sldId="324"/>
        </pc:sldMkLst>
      </pc:sldChg>
      <pc:sldChg chg="modSp add mod">
        <pc:chgData name="Kollmann, NiklasKristoffer" userId="e52fa473-882c-4f44-abcc-2c39c941e8f6" providerId="ADAL" clId="{596339AB-C525-447A-8B7A-623B65C9E89F}" dt="2026-01-05T14:50:45.864" v="2277" actId="1076"/>
        <pc:sldMkLst>
          <pc:docMk/>
          <pc:sldMk cId="1908402085" sldId="325"/>
        </pc:sldMkLst>
      </pc:sldChg>
      <pc:sldChg chg="modSp add mod">
        <pc:chgData name="Kollmann, NiklasKristoffer" userId="e52fa473-882c-4f44-abcc-2c39c941e8f6" providerId="ADAL" clId="{596339AB-C525-447A-8B7A-623B65C9E89F}" dt="2026-01-05T14:30:07.077" v="1889" actId="20577"/>
        <pc:sldMkLst>
          <pc:docMk/>
          <pc:sldMk cId="3468869228" sldId="326"/>
        </pc:sldMkLst>
      </pc:sldChg>
      <pc:sldChg chg="addSp delSp modSp add mod modAnim">
        <pc:chgData name="Kollmann, NiklasKristoffer" userId="e52fa473-882c-4f44-abcc-2c39c941e8f6" providerId="ADAL" clId="{596339AB-C525-447A-8B7A-623B65C9E89F}" dt="2026-01-05T14:36:02.755" v="2044" actId="1076"/>
        <pc:sldMkLst>
          <pc:docMk/>
          <pc:sldMk cId="3580832451" sldId="327"/>
        </pc:sldMkLst>
      </pc:sldChg>
      <pc:sldChg chg="modSp add mod ord">
        <pc:chgData name="Kollmann, NiklasKristoffer" userId="e52fa473-882c-4f44-abcc-2c39c941e8f6" providerId="ADAL" clId="{596339AB-C525-447A-8B7A-623B65C9E89F}" dt="2026-01-05T14:36:42.207" v="2064" actId="14826"/>
        <pc:sldMkLst>
          <pc:docMk/>
          <pc:sldMk cId="443797946" sldId="328"/>
        </pc:sldMkLst>
      </pc:sldChg>
      <pc:sldChg chg="addSp delSp modSp add mod ord">
        <pc:chgData name="Kollmann, NiklasKristoffer" userId="e52fa473-882c-4f44-abcc-2c39c941e8f6" providerId="ADAL" clId="{596339AB-C525-447A-8B7A-623B65C9E89F}" dt="2026-01-05T14:38:17.995" v="2118" actId="1076"/>
        <pc:sldMkLst>
          <pc:docMk/>
          <pc:sldMk cId="3784779734" sldId="329"/>
        </pc:sldMkLst>
      </pc:sldChg>
      <pc:sldChg chg="addSp delSp modSp add mod">
        <pc:chgData name="Kollmann, NiklasKristoffer" userId="e52fa473-882c-4f44-abcc-2c39c941e8f6" providerId="ADAL" clId="{596339AB-C525-447A-8B7A-623B65C9E89F}" dt="2026-01-05T14:40:33.994" v="2225" actId="790"/>
        <pc:sldMkLst>
          <pc:docMk/>
          <pc:sldMk cId="3199784848" sldId="330"/>
        </pc:sldMkLst>
      </pc:sldChg>
      <pc:sldChg chg="addSp delSp modSp add mod ord">
        <pc:chgData name="Kollmann, NiklasKristoffer" userId="e52fa473-882c-4f44-abcc-2c39c941e8f6" providerId="ADAL" clId="{596339AB-C525-447A-8B7A-623B65C9E89F}" dt="2026-01-05T14:43:16.789" v="2258"/>
        <pc:sldMkLst>
          <pc:docMk/>
          <pc:sldMk cId="145647778" sldId="331"/>
        </pc:sldMkLst>
      </pc:sldChg>
      <pc:sldChg chg="modSp add del mod">
        <pc:chgData name="Kollmann, NiklasKristoffer" userId="e52fa473-882c-4f44-abcc-2c39c941e8f6" providerId="ADAL" clId="{596339AB-C525-447A-8B7A-623B65C9E89F}" dt="2026-01-06T09:06:27.274" v="2377" actId="47"/>
        <pc:sldMkLst>
          <pc:docMk/>
          <pc:sldMk cId="3340420735" sldId="332"/>
        </pc:sldMkLst>
      </pc:sldChg>
      <pc:sldChg chg="modSp add">
        <pc:chgData name="Kollmann, NiklasKristoffer" userId="e52fa473-882c-4f44-abcc-2c39c941e8f6" providerId="ADAL" clId="{596339AB-C525-447A-8B7A-623B65C9E89F}" dt="2026-01-06T09:04:01.836" v="2358"/>
        <pc:sldMkLst>
          <pc:docMk/>
          <pc:sldMk cId="1454573785" sldId="333"/>
        </pc:sldMkLst>
      </pc:sldChg>
      <pc:sldChg chg="modSp add">
        <pc:chgData name="Kollmann, NiklasKristoffer" userId="e52fa473-882c-4f44-abcc-2c39c941e8f6" providerId="ADAL" clId="{596339AB-C525-447A-8B7A-623B65C9E89F}" dt="2026-01-06T09:06:01.864" v="2372"/>
        <pc:sldMkLst>
          <pc:docMk/>
          <pc:sldMk cId="3630906164" sldId="334"/>
        </pc:sldMkLst>
      </pc:sldChg>
      <pc:sldChg chg="modSp add del">
        <pc:chgData name="Kollmann, NiklasKristoffer" userId="e52fa473-882c-4f44-abcc-2c39c941e8f6" providerId="ADAL" clId="{596339AB-C525-447A-8B7A-623B65C9E89F}" dt="2026-01-06T09:05:39.288" v="2370" actId="2890"/>
        <pc:sldMkLst>
          <pc:docMk/>
          <pc:sldMk cId="3384702713" sldId="335"/>
        </pc:sldMkLst>
      </pc:sldChg>
      <pc:sldChg chg="modSp add">
        <pc:chgData name="Kollmann, NiklasKristoffer" userId="e52fa473-882c-4f44-abcc-2c39c941e8f6" providerId="ADAL" clId="{596339AB-C525-447A-8B7A-623B65C9E89F}" dt="2026-01-06T09:06:24.934" v="2376"/>
        <pc:sldMkLst>
          <pc:docMk/>
          <pc:sldMk cId="4152576968" sldId="335"/>
        </pc:sldMkLst>
      </pc:sldChg>
    </pc:docChg>
  </pc:docChgLst>
  <pc:docChgLst>
    <pc:chgData name="Kollmann, NiklasKristoffer" userId="e52fa473-882c-4f44-abcc-2c39c941e8f6" providerId="ADAL" clId="{CE2CCF01-FCB4-41DA-B07F-F573EF0F55E1}"/>
    <pc:docChg chg="undo custSel addSld delSld modSld sldOrd modMainMaster modSection">
      <pc:chgData name="Kollmann, NiklasKristoffer" userId="e52fa473-882c-4f44-abcc-2c39c941e8f6" providerId="ADAL" clId="{CE2CCF01-FCB4-41DA-B07F-F573EF0F55E1}" dt="2026-07-09T10:37:40.358" v="6098"/>
      <pc:docMkLst>
        <pc:docMk/>
      </pc:docMkLst>
      <pc:sldChg chg="modSp mod">
        <pc:chgData name="Kollmann, NiklasKristoffer" userId="e52fa473-882c-4f44-abcc-2c39c941e8f6" providerId="ADAL" clId="{CE2CCF01-FCB4-41DA-B07F-F573EF0F55E1}" dt="2026-07-08T11:29:01.214" v="424" actId="20577"/>
        <pc:sldMkLst>
          <pc:docMk/>
          <pc:sldMk cId="206559272" sldId="287"/>
        </pc:sldMkLst>
        <pc:spChg chg="mod">
          <ac:chgData name="Kollmann, NiklasKristoffer" userId="e52fa473-882c-4f44-abcc-2c39c941e8f6" providerId="ADAL" clId="{CE2CCF01-FCB4-41DA-B07F-F573EF0F55E1}" dt="2026-07-08T11:29:01.214" v="424" actId="20577"/>
          <ac:spMkLst>
            <pc:docMk/>
            <pc:sldMk cId="206559272" sldId="287"/>
            <ac:spMk id="2" creationId="{102B95E2-A6AE-4ABF-9447-908FC1D0A6F9}"/>
          </ac:spMkLst>
        </pc:spChg>
      </pc:sldChg>
      <pc:sldChg chg="delSp modSp add del mod">
        <pc:chgData name="Kollmann, NiklasKristoffer" userId="e52fa473-882c-4f44-abcc-2c39c941e8f6" providerId="ADAL" clId="{CE2CCF01-FCB4-41DA-B07F-F573EF0F55E1}" dt="2026-07-08T11:41:37.983" v="725" actId="47"/>
        <pc:sldMkLst>
          <pc:docMk/>
          <pc:sldMk cId="3446341647" sldId="329"/>
        </pc:sldMkLst>
        <pc:spChg chg="mod">
          <ac:chgData name="Kollmann, NiklasKristoffer" userId="e52fa473-882c-4f44-abcc-2c39c941e8f6" providerId="ADAL" clId="{CE2CCF01-FCB4-41DA-B07F-F573EF0F55E1}" dt="2026-07-08T11:30:58.852" v="438" actId="20577"/>
          <ac:spMkLst>
            <pc:docMk/>
            <pc:sldMk cId="3446341647" sldId="329"/>
            <ac:spMk id="2" creationId="{8CD4DBD6-45B8-1A4F-B15F-7EB23E42047E}"/>
          </ac:spMkLst>
        </pc:spChg>
        <pc:spChg chg="mod">
          <ac:chgData name="Kollmann, NiklasKristoffer" userId="e52fa473-882c-4f44-abcc-2c39c941e8f6" providerId="ADAL" clId="{CE2CCF01-FCB4-41DA-B07F-F573EF0F55E1}" dt="2026-07-08T11:33:10.491" v="689" actId="14100"/>
          <ac:spMkLst>
            <pc:docMk/>
            <pc:sldMk cId="3446341647" sldId="329"/>
            <ac:spMk id="3" creationId="{AEFA488E-FAB5-B5F9-6E6F-B011F1FE790F}"/>
          </ac:spMkLst>
        </pc:spChg>
        <pc:picChg chg="del">
          <ac:chgData name="Kollmann, NiklasKristoffer" userId="e52fa473-882c-4f44-abcc-2c39c941e8f6" providerId="ADAL" clId="{CE2CCF01-FCB4-41DA-B07F-F573EF0F55E1}" dt="2026-07-08T11:30:09.043" v="429" actId="478"/>
          <ac:picMkLst>
            <pc:docMk/>
            <pc:sldMk cId="3446341647" sldId="329"/>
            <ac:picMk id="7" creationId="{38BC552C-54CD-4E44-A88A-7D4450681EDB}"/>
          </ac:picMkLst>
        </pc:picChg>
        <pc:picChg chg="del">
          <ac:chgData name="Kollmann, NiklasKristoffer" userId="e52fa473-882c-4f44-abcc-2c39c941e8f6" providerId="ADAL" clId="{CE2CCF01-FCB4-41DA-B07F-F573EF0F55E1}" dt="2026-07-08T11:30:08.575" v="428" actId="478"/>
          <ac:picMkLst>
            <pc:docMk/>
            <pc:sldMk cId="3446341647" sldId="329"/>
            <ac:picMk id="10" creationId="{9E3D1366-10BE-14FA-521E-7068B209FEA3}"/>
          </ac:picMkLst>
        </pc:picChg>
      </pc:sldChg>
      <pc:sldChg chg="addSp delSp modSp add mod">
        <pc:chgData name="Kollmann, NiklasKristoffer" userId="e52fa473-882c-4f44-abcc-2c39c941e8f6" providerId="ADAL" clId="{CE2CCF01-FCB4-41DA-B07F-F573EF0F55E1}" dt="2026-07-09T10:36:43.224" v="6082" actId="207"/>
        <pc:sldMkLst>
          <pc:docMk/>
          <pc:sldMk cId="3835818559" sldId="330"/>
        </pc:sldMkLst>
        <pc:spChg chg="mod">
          <ac:chgData name="Kollmann, NiklasKristoffer" userId="e52fa473-882c-4f44-abcc-2c39c941e8f6" providerId="ADAL" clId="{CE2CCF01-FCB4-41DA-B07F-F573EF0F55E1}" dt="2026-07-08T11:48:15.614" v="965" actId="20577"/>
          <ac:spMkLst>
            <pc:docMk/>
            <pc:sldMk cId="3835818559" sldId="330"/>
            <ac:spMk id="2" creationId="{550297DD-4C95-3F17-7572-6125311CFDCE}"/>
          </ac:spMkLst>
        </pc:spChg>
        <pc:spChg chg="mod">
          <ac:chgData name="Kollmann, NiklasKristoffer" userId="e52fa473-882c-4f44-abcc-2c39c941e8f6" providerId="ADAL" clId="{CE2CCF01-FCB4-41DA-B07F-F573EF0F55E1}" dt="2026-07-08T11:44:04.458" v="945" actId="20577"/>
          <ac:spMkLst>
            <pc:docMk/>
            <pc:sldMk cId="3835818559" sldId="330"/>
            <ac:spMk id="3" creationId="{73F5B207-C746-29CA-AFA5-D4240047C6D7}"/>
          </ac:spMkLst>
        </pc:spChg>
        <pc:spChg chg="add mod">
          <ac:chgData name="Kollmann, NiklasKristoffer" userId="e52fa473-882c-4f44-abcc-2c39c941e8f6" providerId="ADAL" clId="{CE2CCF01-FCB4-41DA-B07F-F573EF0F55E1}" dt="2026-07-09T10:36:43.224" v="6082" actId="207"/>
          <ac:spMkLst>
            <pc:docMk/>
            <pc:sldMk cId="3835818559" sldId="330"/>
            <ac:spMk id="5" creationId="{3027288F-AF94-CAC0-2F66-266426797BB1}"/>
          </ac:spMkLst>
        </pc:spChg>
        <pc:picChg chg="add del mod modCrop">
          <ac:chgData name="Kollmann, NiklasKristoffer" userId="e52fa473-882c-4f44-abcc-2c39c941e8f6" providerId="ADAL" clId="{CE2CCF01-FCB4-41DA-B07F-F573EF0F55E1}" dt="2026-07-08T11:47:54.875" v="955" actId="478"/>
          <ac:picMkLst>
            <pc:docMk/>
            <pc:sldMk cId="3835818559" sldId="330"/>
            <ac:picMk id="6" creationId="{1186C0A2-B371-4479-9CE8-4EEB7BDA7C2C}"/>
          </ac:picMkLst>
        </pc:picChg>
        <pc:picChg chg="add del mod">
          <ac:chgData name="Kollmann, NiklasKristoffer" userId="e52fa473-882c-4f44-abcc-2c39c941e8f6" providerId="ADAL" clId="{CE2CCF01-FCB4-41DA-B07F-F573EF0F55E1}" dt="2026-07-08T11:47:32.679" v="953" actId="14100"/>
          <ac:picMkLst>
            <pc:docMk/>
            <pc:sldMk cId="3835818559" sldId="330"/>
            <ac:picMk id="7" creationId="{22D3496D-A67B-5BD3-D18D-C0CFFA466070}"/>
          </ac:picMkLst>
        </pc:picChg>
        <pc:picChg chg="add mod">
          <ac:chgData name="Kollmann, NiklasKristoffer" userId="e52fa473-882c-4f44-abcc-2c39c941e8f6" providerId="ADAL" clId="{CE2CCF01-FCB4-41DA-B07F-F573EF0F55E1}" dt="2026-07-08T11:48:08.695" v="960" actId="1076"/>
          <ac:picMkLst>
            <pc:docMk/>
            <pc:sldMk cId="3835818559" sldId="330"/>
            <ac:picMk id="8" creationId="{3469F5F1-1B85-DE05-4062-46AF079ED1D8}"/>
          </ac:picMkLst>
        </pc:picChg>
      </pc:sldChg>
      <pc:sldChg chg="addSp modSp add mod">
        <pc:chgData name="Kollmann, NiklasKristoffer" userId="e52fa473-882c-4f44-abcc-2c39c941e8f6" providerId="ADAL" clId="{CE2CCF01-FCB4-41DA-B07F-F573EF0F55E1}" dt="2026-07-09T10:37:13.040" v="6086"/>
        <pc:sldMkLst>
          <pc:docMk/>
          <pc:sldMk cId="309714395" sldId="331"/>
        </pc:sldMkLst>
        <pc:spChg chg="mod">
          <ac:chgData name="Kollmann, NiklasKristoffer" userId="e52fa473-882c-4f44-abcc-2c39c941e8f6" providerId="ADAL" clId="{CE2CCF01-FCB4-41DA-B07F-F573EF0F55E1}" dt="2026-07-08T11:42:01.425" v="734" actId="20577"/>
          <ac:spMkLst>
            <pc:docMk/>
            <pc:sldMk cId="309714395" sldId="331"/>
            <ac:spMk id="2" creationId="{9DDB5BB8-4456-4CDD-5E03-7E6199C58DA3}"/>
          </ac:spMkLst>
        </pc:spChg>
        <pc:spChg chg="mod">
          <ac:chgData name="Kollmann, NiklasKristoffer" userId="e52fa473-882c-4f44-abcc-2c39c941e8f6" providerId="ADAL" clId="{CE2CCF01-FCB4-41DA-B07F-F573EF0F55E1}" dt="2026-07-08T11:55:55.235" v="1523" actId="113"/>
          <ac:spMkLst>
            <pc:docMk/>
            <pc:sldMk cId="309714395" sldId="331"/>
            <ac:spMk id="3" creationId="{58510E4C-717B-DD75-3411-FF557D0A5F28}"/>
          </ac:spMkLst>
        </pc:spChg>
        <pc:spChg chg="add mod">
          <ac:chgData name="Kollmann, NiklasKristoffer" userId="e52fa473-882c-4f44-abcc-2c39c941e8f6" providerId="ADAL" clId="{CE2CCF01-FCB4-41DA-B07F-F573EF0F55E1}" dt="2026-07-09T10:37:13.040" v="6086"/>
          <ac:spMkLst>
            <pc:docMk/>
            <pc:sldMk cId="309714395" sldId="331"/>
            <ac:spMk id="5" creationId="{AAA082B1-C6DB-4700-7B58-BB5EED9F3882}"/>
          </ac:spMkLst>
        </pc:spChg>
        <pc:picChg chg="mod">
          <ac:chgData name="Kollmann, NiklasKristoffer" userId="e52fa473-882c-4f44-abcc-2c39c941e8f6" providerId="ADAL" clId="{CE2CCF01-FCB4-41DA-B07F-F573EF0F55E1}" dt="2026-07-08T11:42:51.648" v="843" actId="14826"/>
          <ac:picMkLst>
            <pc:docMk/>
            <pc:sldMk cId="309714395" sldId="331"/>
            <ac:picMk id="6" creationId="{2B221757-598C-5C8A-0292-F43E47458AAA}"/>
          </ac:picMkLst>
        </pc:picChg>
      </pc:sldChg>
      <pc:sldChg chg="addSp modSp add mod">
        <pc:chgData name="Kollmann, NiklasKristoffer" userId="e52fa473-882c-4f44-abcc-2c39c941e8f6" providerId="ADAL" clId="{CE2CCF01-FCB4-41DA-B07F-F573EF0F55E1}" dt="2026-07-09T10:37:07.791" v="6085" actId="1036"/>
        <pc:sldMkLst>
          <pc:docMk/>
          <pc:sldMk cId="2329053929" sldId="332"/>
        </pc:sldMkLst>
        <pc:spChg chg="mod">
          <ac:chgData name="Kollmann, NiklasKristoffer" userId="e52fa473-882c-4f44-abcc-2c39c941e8f6" providerId="ADAL" clId="{CE2CCF01-FCB4-41DA-B07F-F573EF0F55E1}" dt="2026-07-08T11:55:40.368" v="1522" actId="113"/>
          <ac:spMkLst>
            <pc:docMk/>
            <pc:sldMk cId="2329053929" sldId="332"/>
            <ac:spMk id="3" creationId="{5A5DC464-1794-77B4-A000-45F8E39F0D60}"/>
          </ac:spMkLst>
        </pc:spChg>
        <pc:spChg chg="add mod">
          <ac:chgData name="Kollmann, NiklasKristoffer" userId="e52fa473-882c-4f44-abcc-2c39c941e8f6" providerId="ADAL" clId="{CE2CCF01-FCB4-41DA-B07F-F573EF0F55E1}" dt="2026-07-09T10:37:07.791" v="6085" actId="1036"/>
          <ac:spMkLst>
            <pc:docMk/>
            <pc:sldMk cId="2329053929" sldId="332"/>
            <ac:spMk id="5" creationId="{0A144B7C-7C8D-C12A-5104-F96538530C67}"/>
          </ac:spMkLst>
        </pc:spChg>
      </pc:sldChg>
      <pc:sldChg chg="addSp delSp modSp add mod">
        <pc:chgData name="Kollmann, NiklasKristoffer" userId="e52fa473-882c-4f44-abcc-2c39c941e8f6" providerId="ADAL" clId="{CE2CCF01-FCB4-41DA-B07F-F573EF0F55E1}" dt="2026-07-09T10:37:15.262" v="6087"/>
        <pc:sldMkLst>
          <pc:docMk/>
          <pc:sldMk cId="3390312078" sldId="333"/>
        </pc:sldMkLst>
        <pc:spChg chg="mod">
          <ac:chgData name="Kollmann, NiklasKristoffer" userId="e52fa473-882c-4f44-abcc-2c39c941e8f6" providerId="ADAL" clId="{CE2CCF01-FCB4-41DA-B07F-F573EF0F55E1}" dt="2026-07-08T11:48:55.836" v="975" actId="20577"/>
          <ac:spMkLst>
            <pc:docMk/>
            <pc:sldMk cId="3390312078" sldId="333"/>
            <ac:spMk id="2" creationId="{F3345CB3-8271-404A-FD2D-DAF5AF75BBA1}"/>
          </ac:spMkLst>
        </pc:spChg>
        <pc:spChg chg="mod">
          <ac:chgData name="Kollmann, NiklasKristoffer" userId="e52fa473-882c-4f44-abcc-2c39c941e8f6" providerId="ADAL" clId="{CE2CCF01-FCB4-41DA-B07F-F573EF0F55E1}" dt="2026-07-08T11:56:06.077" v="1524" actId="113"/>
          <ac:spMkLst>
            <pc:docMk/>
            <pc:sldMk cId="3390312078" sldId="333"/>
            <ac:spMk id="3" creationId="{5A4D5AD3-6B7E-0E27-8B32-79006F12B4F1}"/>
          </ac:spMkLst>
        </pc:spChg>
        <pc:spChg chg="add mod">
          <ac:chgData name="Kollmann, NiklasKristoffer" userId="e52fa473-882c-4f44-abcc-2c39c941e8f6" providerId="ADAL" clId="{CE2CCF01-FCB4-41DA-B07F-F573EF0F55E1}" dt="2026-07-09T10:37:15.262" v="6087"/>
          <ac:spMkLst>
            <pc:docMk/>
            <pc:sldMk cId="3390312078" sldId="333"/>
            <ac:spMk id="6" creationId="{3FA8E314-9C83-089E-18C6-DEF8A5066968}"/>
          </ac:spMkLst>
        </pc:spChg>
        <pc:picChg chg="add mod modCrop">
          <ac:chgData name="Kollmann, NiklasKristoffer" userId="e52fa473-882c-4f44-abcc-2c39c941e8f6" providerId="ADAL" clId="{CE2CCF01-FCB4-41DA-B07F-F573EF0F55E1}" dt="2026-07-08T11:52:15.957" v="1096" actId="1076"/>
          <ac:picMkLst>
            <pc:docMk/>
            <pc:sldMk cId="3390312078" sldId="333"/>
            <ac:picMk id="5" creationId="{3A5AB53F-496D-5934-D43B-6071646AF557}"/>
          </ac:picMkLst>
        </pc:picChg>
        <pc:picChg chg="del mod modCrop">
          <ac:chgData name="Kollmann, NiklasKristoffer" userId="e52fa473-882c-4f44-abcc-2c39c941e8f6" providerId="ADAL" clId="{CE2CCF01-FCB4-41DA-B07F-F573EF0F55E1}" dt="2026-07-08T11:51:44.409" v="1085" actId="478"/>
          <ac:picMkLst>
            <pc:docMk/>
            <pc:sldMk cId="3390312078" sldId="333"/>
            <ac:picMk id="6" creationId="{09DA6B6F-B6CF-7EB2-ADBE-9B469CF1A5B4}"/>
          </ac:picMkLst>
        </pc:picChg>
      </pc:sldChg>
      <pc:sldChg chg="addSp delSp modSp add mod">
        <pc:chgData name="Kollmann, NiklasKristoffer" userId="e52fa473-882c-4f44-abcc-2c39c941e8f6" providerId="ADAL" clId="{CE2CCF01-FCB4-41DA-B07F-F573EF0F55E1}" dt="2026-07-09T10:37:17.337" v="6088"/>
        <pc:sldMkLst>
          <pc:docMk/>
          <pc:sldMk cId="1961295409" sldId="334"/>
        </pc:sldMkLst>
        <pc:spChg chg="mod">
          <ac:chgData name="Kollmann, NiklasKristoffer" userId="e52fa473-882c-4f44-abcc-2c39c941e8f6" providerId="ADAL" clId="{CE2CCF01-FCB4-41DA-B07F-F573EF0F55E1}" dt="2026-07-08T11:52:58.581" v="1134" actId="179"/>
          <ac:spMkLst>
            <pc:docMk/>
            <pc:sldMk cId="1961295409" sldId="334"/>
            <ac:spMk id="2" creationId="{C2518202-AC8E-4E78-2247-5A6959F68012}"/>
          </ac:spMkLst>
        </pc:spChg>
        <pc:spChg chg="mod">
          <ac:chgData name="Kollmann, NiklasKristoffer" userId="e52fa473-882c-4f44-abcc-2c39c941e8f6" providerId="ADAL" clId="{CE2CCF01-FCB4-41DA-B07F-F573EF0F55E1}" dt="2026-07-08T11:55:22.269" v="1521" actId="113"/>
          <ac:spMkLst>
            <pc:docMk/>
            <pc:sldMk cId="1961295409" sldId="334"/>
            <ac:spMk id="3" creationId="{AA96E87D-8CB6-5B4F-DB34-2110C45088B3}"/>
          </ac:spMkLst>
        </pc:spChg>
        <pc:spChg chg="add mod">
          <ac:chgData name="Kollmann, NiklasKristoffer" userId="e52fa473-882c-4f44-abcc-2c39c941e8f6" providerId="ADAL" clId="{CE2CCF01-FCB4-41DA-B07F-F573EF0F55E1}" dt="2026-07-09T10:37:17.337" v="6088"/>
          <ac:spMkLst>
            <pc:docMk/>
            <pc:sldMk cId="1961295409" sldId="334"/>
            <ac:spMk id="5" creationId="{CCE385B1-3CFF-B107-05F5-8809B1C68D45}"/>
          </ac:spMkLst>
        </pc:spChg>
        <pc:picChg chg="del">
          <ac:chgData name="Kollmann, NiklasKristoffer" userId="e52fa473-882c-4f44-abcc-2c39c941e8f6" providerId="ADAL" clId="{CE2CCF01-FCB4-41DA-B07F-F573EF0F55E1}" dt="2026-07-08T11:54:59.460" v="1517" actId="478"/>
          <ac:picMkLst>
            <pc:docMk/>
            <pc:sldMk cId="1961295409" sldId="334"/>
            <ac:picMk id="5" creationId="{863C0BE0-E540-94CD-BEBA-D5CB9FAC09E4}"/>
          </ac:picMkLst>
        </pc:picChg>
        <pc:picChg chg="add mod">
          <ac:chgData name="Kollmann, NiklasKristoffer" userId="e52fa473-882c-4f44-abcc-2c39c941e8f6" providerId="ADAL" clId="{CE2CCF01-FCB4-41DA-B07F-F573EF0F55E1}" dt="2026-07-08T11:55:10.507" v="1520" actId="408"/>
          <ac:picMkLst>
            <pc:docMk/>
            <pc:sldMk cId="1961295409" sldId="334"/>
            <ac:picMk id="6" creationId="{47CC6758-FADD-A118-D41C-3A0E3F65730A}"/>
          </ac:picMkLst>
        </pc:picChg>
      </pc:sldChg>
      <pc:sldChg chg="addSp delSp modSp add mod">
        <pc:chgData name="Kollmann, NiklasKristoffer" userId="e52fa473-882c-4f44-abcc-2c39c941e8f6" providerId="ADAL" clId="{CE2CCF01-FCB4-41DA-B07F-F573EF0F55E1}" dt="2026-07-09T10:37:19.317" v="6089"/>
        <pc:sldMkLst>
          <pc:docMk/>
          <pc:sldMk cId="1860529527" sldId="335"/>
        </pc:sldMkLst>
        <pc:spChg chg="mod">
          <ac:chgData name="Kollmann, NiklasKristoffer" userId="e52fa473-882c-4f44-abcc-2c39c941e8f6" providerId="ADAL" clId="{CE2CCF01-FCB4-41DA-B07F-F573EF0F55E1}" dt="2026-07-08T11:57:02.914" v="1542" actId="20577"/>
          <ac:spMkLst>
            <pc:docMk/>
            <pc:sldMk cId="1860529527" sldId="335"/>
            <ac:spMk id="2" creationId="{9E7F4EEF-FBBA-C959-C33D-2E8F4D8115E1}"/>
          </ac:spMkLst>
        </pc:spChg>
        <pc:spChg chg="mod">
          <ac:chgData name="Kollmann, NiklasKristoffer" userId="e52fa473-882c-4f44-abcc-2c39c941e8f6" providerId="ADAL" clId="{CE2CCF01-FCB4-41DA-B07F-F573EF0F55E1}" dt="2026-07-08T11:59:09.147" v="1900" actId="33524"/>
          <ac:spMkLst>
            <pc:docMk/>
            <pc:sldMk cId="1860529527" sldId="335"/>
            <ac:spMk id="3" creationId="{A34389CD-E0ED-1922-F750-AA2EB2D198D6}"/>
          </ac:spMkLst>
        </pc:spChg>
        <pc:spChg chg="add mod">
          <ac:chgData name="Kollmann, NiklasKristoffer" userId="e52fa473-882c-4f44-abcc-2c39c941e8f6" providerId="ADAL" clId="{CE2CCF01-FCB4-41DA-B07F-F573EF0F55E1}" dt="2026-07-09T10:37:19.317" v="6089"/>
          <ac:spMkLst>
            <pc:docMk/>
            <pc:sldMk cId="1860529527" sldId="335"/>
            <ac:spMk id="5" creationId="{408098E0-1D1B-26D3-98F3-4DB271320BD7}"/>
          </ac:spMkLst>
        </pc:spChg>
        <pc:spChg chg="add mod">
          <ac:chgData name="Kollmann, NiklasKristoffer" userId="e52fa473-882c-4f44-abcc-2c39c941e8f6" providerId="ADAL" clId="{CE2CCF01-FCB4-41DA-B07F-F573EF0F55E1}" dt="2026-07-08T12:01:06.449" v="1931" actId="1076"/>
          <ac:spMkLst>
            <pc:docMk/>
            <pc:sldMk cId="1860529527" sldId="335"/>
            <ac:spMk id="9" creationId="{E130C439-03A8-8766-9585-34ADDAE1C8E7}"/>
          </ac:spMkLst>
        </pc:spChg>
        <pc:spChg chg="add mod">
          <ac:chgData name="Kollmann, NiklasKristoffer" userId="e52fa473-882c-4f44-abcc-2c39c941e8f6" providerId="ADAL" clId="{CE2CCF01-FCB4-41DA-B07F-F573EF0F55E1}" dt="2026-07-08T12:01:19.271" v="1943" actId="20577"/>
          <ac:spMkLst>
            <pc:docMk/>
            <pc:sldMk cId="1860529527" sldId="335"/>
            <ac:spMk id="10" creationId="{53449864-0A53-D66D-ADD8-6DE7862F9D5E}"/>
          </ac:spMkLst>
        </pc:spChg>
        <pc:spChg chg="add mod">
          <ac:chgData name="Kollmann, NiklasKristoffer" userId="e52fa473-882c-4f44-abcc-2c39c941e8f6" providerId="ADAL" clId="{CE2CCF01-FCB4-41DA-B07F-F573EF0F55E1}" dt="2026-07-08T12:01:26.823" v="1956" actId="20577"/>
          <ac:spMkLst>
            <pc:docMk/>
            <pc:sldMk cId="1860529527" sldId="335"/>
            <ac:spMk id="11" creationId="{F36C7657-9F7B-BE19-C67E-64694D9F198C}"/>
          </ac:spMkLst>
        </pc:spChg>
        <pc:spChg chg="add del mod">
          <ac:chgData name="Kollmann, NiklasKristoffer" userId="e52fa473-882c-4f44-abcc-2c39c941e8f6" providerId="ADAL" clId="{CE2CCF01-FCB4-41DA-B07F-F573EF0F55E1}" dt="2026-07-08T12:07:15.348" v="2010" actId="478"/>
          <ac:spMkLst>
            <pc:docMk/>
            <pc:sldMk cId="1860529527" sldId="335"/>
            <ac:spMk id="15" creationId="{E5611663-3030-1180-E522-3159590D2E7C}"/>
          </ac:spMkLst>
        </pc:spChg>
        <pc:spChg chg="add mod">
          <ac:chgData name="Kollmann, NiklasKristoffer" userId="e52fa473-882c-4f44-abcc-2c39c941e8f6" providerId="ADAL" clId="{CE2CCF01-FCB4-41DA-B07F-F573EF0F55E1}" dt="2026-07-08T12:13:38.596" v="2132" actId="1036"/>
          <ac:spMkLst>
            <pc:docMk/>
            <pc:sldMk cId="1860529527" sldId="335"/>
            <ac:spMk id="21" creationId="{461C29F3-8489-3477-1683-0E23F37C218C}"/>
          </ac:spMkLst>
        </pc:spChg>
        <pc:spChg chg="add mod">
          <ac:chgData name="Kollmann, NiklasKristoffer" userId="e52fa473-882c-4f44-abcc-2c39c941e8f6" providerId="ADAL" clId="{CE2CCF01-FCB4-41DA-B07F-F573EF0F55E1}" dt="2026-07-08T12:13:38.596" v="2132" actId="1036"/>
          <ac:spMkLst>
            <pc:docMk/>
            <pc:sldMk cId="1860529527" sldId="335"/>
            <ac:spMk id="22" creationId="{5A5D34EB-8B01-3589-7F88-186B2207495C}"/>
          </ac:spMkLst>
        </pc:spChg>
        <pc:spChg chg="add mod">
          <ac:chgData name="Kollmann, NiklasKristoffer" userId="e52fa473-882c-4f44-abcc-2c39c941e8f6" providerId="ADAL" clId="{CE2CCF01-FCB4-41DA-B07F-F573EF0F55E1}" dt="2026-07-08T12:13:38.596" v="2132" actId="1036"/>
          <ac:spMkLst>
            <pc:docMk/>
            <pc:sldMk cId="1860529527" sldId="335"/>
            <ac:spMk id="23" creationId="{48AF495C-C744-CBF0-7B94-6271C8BD0E3B}"/>
          </ac:spMkLst>
        </pc:spChg>
        <pc:spChg chg="add mod">
          <ac:chgData name="Kollmann, NiklasKristoffer" userId="e52fa473-882c-4f44-abcc-2c39c941e8f6" providerId="ADAL" clId="{CE2CCF01-FCB4-41DA-B07F-F573EF0F55E1}" dt="2026-07-08T12:14:29.117" v="2139" actId="2085"/>
          <ac:spMkLst>
            <pc:docMk/>
            <pc:sldMk cId="1860529527" sldId="335"/>
            <ac:spMk id="25" creationId="{7671D6C1-DF20-67FA-F524-62A4D68C234F}"/>
          </ac:spMkLst>
        </pc:spChg>
        <pc:spChg chg="add mod">
          <ac:chgData name="Kollmann, NiklasKristoffer" userId="e52fa473-882c-4f44-abcc-2c39c941e8f6" providerId="ADAL" clId="{CE2CCF01-FCB4-41DA-B07F-F573EF0F55E1}" dt="2026-07-08T12:15:06.318" v="2172" actId="1076"/>
          <ac:spMkLst>
            <pc:docMk/>
            <pc:sldMk cId="1860529527" sldId="335"/>
            <ac:spMk id="26" creationId="{0CA94936-6867-E6A7-5B3D-662F47A28B72}"/>
          </ac:spMkLst>
        </pc:spChg>
        <pc:spChg chg="add mod">
          <ac:chgData name="Kollmann, NiklasKristoffer" userId="e52fa473-882c-4f44-abcc-2c39c941e8f6" providerId="ADAL" clId="{CE2CCF01-FCB4-41DA-B07F-F573EF0F55E1}" dt="2026-07-08T12:15:25.337" v="2175" actId="207"/>
          <ac:spMkLst>
            <pc:docMk/>
            <pc:sldMk cId="1860529527" sldId="335"/>
            <ac:spMk id="27" creationId="{93ABF772-7574-052C-852F-E392BAC3ECEF}"/>
          </ac:spMkLst>
        </pc:spChg>
        <pc:spChg chg="add mod">
          <ac:chgData name="Kollmann, NiklasKristoffer" userId="e52fa473-882c-4f44-abcc-2c39c941e8f6" providerId="ADAL" clId="{CE2CCF01-FCB4-41DA-B07F-F573EF0F55E1}" dt="2026-07-08T12:15:44.522" v="2193" actId="1076"/>
          <ac:spMkLst>
            <pc:docMk/>
            <pc:sldMk cId="1860529527" sldId="335"/>
            <ac:spMk id="28" creationId="{117D4036-06FA-222F-3875-1D9E51047019}"/>
          </ac:spMkLst>
        </pc:spChg>
        <pc:spChg chg="add mod">
          <ac:chgData name="Kollmann, NiklasKristoffer" userId="e52fa473-882c-4f44-abcc-2c39c941e8f6" providerId="ADAL" clId="{CE2CCF01-FCB4-41DA-B07F-F573EF0F55E1}" dt="2026-07-08T12:17:29.184" v="2217" actId="1076"/>
          <ac:spMkLst>
            <pc:docMk/>
            <pc:sldMk cId="1860529527" sldId="335"/>
            <ac:spMk id="36" creationId="{B18298CE-1DBE-0FAF-9256-73DE2E9326E3}"/>
          </ac:spMkLst>
        </pc:spChg>
        <pc:spChg chg="add mod">
          <ac:chgData name="Kollmann, NiklasKristoffer" userId="e52fa473-882c-4f44-abcc-2c39c941e8f6" providerId="ADAL" clId="{CE2CCF01-FCB4-41DA-B07F-F573EF0F55E1}" dt="2026-07-08T12:17:30.679" v="2218"/>
          <ac:spMkLst>
            <pc:docMk/>
            <pc:sldMk cId="1860529527" sldId="335"/>
            <ac:spMk id="37" creationId="{4E7F8E0E-5EF9-8B5B-0DCE-FB780DB0FA95}"/>
          </ac:spMkLst>
        </pc:spChg>
        <pc:spChg chg="add mod ord">
          <ac:chgData name="Kollmann, NiklasKristoffer" userId="e52fa473-882c-4f44-abcc-2c39c941e8f6" providerId="ADAL" clId="{CE2CCF01-FCB4-41DA-B07F-F573EF0F55E1}" dt="2026-07-08T12:18:25.976" v="2232" actId="167"/>
          <ac:spMkLst>
            <pc:docMk/>
            <pc:sldMk cId="1860529527" sldId="335"/>
            <ac:spMk id="38" creationId="{155E6012-B690-2952-6485-92C73ACC2BDF}"/>
          </ac:spMkLst>
        </pc:spChg>
        <pc:spChg chg="add mod ord">
          <ac:chgData name="Kollmann, NiklasKristoffer" userId="e52fa473-882c-4f44-abcc-2c39c941e8f6" providerId="ADAL" clId="{CE2CCF01-FCB4-41DA-B07F-F573EF0F55E1}" dt="2026-07-08T12:18:45.712" v="2234" actId="167"/>
          <ac:spMkLst>
            <pc:docMk/>
            <pc:sldMk cId="1860529527" sldId="335"/>
            <ac:spMk id="39" creationId="{C6DAB0C0-7FCA-C13D-52B3-36CFEE51223A}"/>
          </ac:spMkLst>
        </pc:spChg>
        <pc:graphicFrameChg chg="add del mod">
          <ac:chgData name="Kollmann, NiklasKristoffer" userId="e52fa473-882c-4f44-abcc-2c39c941e8f6" providerId="ADAL" clId="{CE2CCF01-FCB4-41DA-B07F-F573EF0F55E1}" dt="2026-07-08T12:07:17.045" v="2011" actId="478"/>
          <ac:graphicFrameMkLst>
            <pc:docMk/>
            <pc:sldMk cId="1860529527" sldId="335"/>
            <ac:graphicFrameMk id="14" creationId="{009D8E69-75A9-0C03-6A09-898135EBCEFD}"/>
          </ac:graphicFrameMkLst>
        </pc:graphicFrameChg>
        <pc:picChg chg="del">
          <ac:chgData name="Kollmann, NiklasKristoffer" userId="e52fa473-882c-4f44-abcc-2c39c941e8f6" providerId="ADAL" clId="{CE2CCF01-FCB4-41DA-B07F-F573EF0F55E1}" dt="2026-07-08T11:56:49.306" v="1526" actId="478"/>
          <ac:picMkLst>
            <pc:docMk/>
            <pc:sldMk cId="1860529527" sldId="335"/>
            <ac:picMk id="6" creationId="{76509368-9DD5-74AA-1E94-00FFE64E31AA}"/>
          </ac:picMkLst>
        </pc:picChg>
        <pc:picChg chg="add mod">
          <ac:chgData name="Kollmann, NiklasKristoffer" userId="e52fa473-882c-4f44-abcc-2c39c941e8f6" providerId="ADAL" clId="{CE2CCF01-FCB4-41DA-B07F-F573EF0F55E1}" dt="2026-07-08T12:13:38.596" v="2132" actId="1036"/>
          <ac:picMkLst>
            <pc:docMk/>
            <pc:sldMk cId="1860529527" sldId="335"/>
            <ac:picMk id="17" creationId="{59ECE026-9277-AFC6-1DCD-D00F57CBBE29}"/>
          </ac:picMkLst>
        </pc:picChg>
        <pc:picChg chg="add mod">
          <ac:chgData name="Kollmann, NiklasKristoffer" userId="e52fa473-882c-4f44-abcc-2c39c941e8f6" providerId="ADAL" clId="{CE2CCF01-FCB4-41DA-B07F-F573EF0F55E1}" dt="2026-07-08T12:13:57.901" v="2135" actId="1076"/>
          <ac:picMkLst>
            <pc:docMk/>
            <pc:sldMk cId="1860529527" sldId="335"/>
            <ac:picMk id="24" creationId="{AB78F447-12F6-D7C0-3117-01DA7938BAAD}"/>
          </ac:picMkLst>
        </pc:picChg>
        <pc:cxnChg chg="add del mod">
          <ac:chgData name="Kollmann, NiklasKristoffer" userId="e52fa473-882c-4f44-abcc-2c39c941e8f6" providerId="ADAL" clId="{CE2CCF01-FCB4-41DA-B07F-F573EF0F55E1}" dt="2026-07-08T12:00:29.678" v="1907" actId="478"/>
          <ac:cxnSpMkLst>
            <pc:docMk/>
            <pc:sldMk cId="1860529527" sldId="335"/>
            <ac:cxnSpMk id="7" creationId="{C5A19DC4-4A0E-DF38-29B9-5D749FE3D520}"/>
          </ac:cxnSpMkLst>
        </pc:cxnChg>
        <pc:cxnChg chg="add mod">
          <ac:chgData name="Kollmann, NiklasKristoffer" userId="e52fa473-882c-4f44-abcc-2c39c941e8f6" providerId="ADAL" clId="{CE2CCF01-FCB4-41DA-B07F-F573EF0F55E1}" dt="2026-07-08T12:13:38.596" v="2132" actId="1036"/>
          <ac:cxnSpMkLst>
            <pc:docMk/>
            <pc:sldMk cId="1860529527" sldId="335"/>
            <ac:cxnSpMk id="19" creationId="{AA324BEA-04EF-C850-0BA2-842784E18A03}"/>
          </ac:cxnSpMkLst>
        </pc:cxnChg>
        <pc:cxnChg chg="add mod">
          <ac:chgData name="Kollmann, NiklasKristoffer" userId="e52fa473-882c-4f44-abcc-2c39c941e8f6" providerId="ADAL" clId="{CE2CCF01-FCB4-41DA-B07F-F573EF0F55E1}" dt="2026-07-08T12:13:38.596" v="2132" actId="1036"/>
          <ac:cxnSpMkLst>
            <pc:docMk/>
            <pc:sldMk cId="1860529527" sldId="335"/>
            <ac:cxnSpMk id="20" creationId="{83890007-2EC7-4E98-661E-6E2D576CB831}"/>
          </ac:cxnSpMkLst>
        </pc:cxnChg>
        <pc:cxnChg chg="add mod">
          <ac:chgData name="Kollmann, NiklasKristoffer" userId="e52fa473-882c-4f44-abcc-2c39c941e8f6" providerId="ADAL" clId="{CE2CCF01-FCB4-41DA-B07F-F573EF0F55E1}" dt="2026-07-08T12:18:41.665" v="2233" actId="208"/>
          <ac:cxnSpMkLst>
            <pc:docMk/>
            <pc:sldMk cId="1860529527" sldId="335"/>
            <ac:cxnSpMk id="30" creationId="{D12227C8-655F-526F-E077-98C877FE8028}"/>
          </ac:cxnSpMkLst>
        </pc:cxnChg>
        <pc:cxnChg chg="add mod">
          <ac:chgData name="Kollmann, NiklasKristoffer" userId="e52fa473-882c-4f44-abcc-2c39c941e8f6" providerId="ADAL" clId="{CE2CCF01-FCB4-41DA-B07F-F573EF0F55E1}" dt="2026-07-08T12:18:41.665" v="2233" actId="208"/>
          <ac:cxnSpMkLst>
            <pc:docMk/>
            <pc:sldMk cId="1860529527" sldId="335"/>
            <ac:cxnSpMk id="31" creationId="{187EEE53-E015-F2C2-65A7-2B71D912A372}"/>
          </ac:cxnSpMkLst>
        </pc:cxnChg>
        <pc:cxnChg chg="add mod">
          <ac:chgData name="Kollmann, NiklasKristoffer" userId="e52fa473-882c-4f44-abcc-2c39c941e8f6" providerId="ADAL" clId="{CE2CCF01-FCB4-41DA-B07F-F573EF0F55E1}" dt="2026-07-08T12:18:41.665" v="2233" actId="208"/>
          <ac:cxnSpMkLst>
            <pc:docMk/>
            <pc:sldMk cId="1860529527" sldId="335"/>
            <ac:cxnSpMk id="32" creationId="{619A78F0-2BA7-089A-3151-EC5FBD203D91}"/>
          </ac:cxnSpMkLst>
        </pc:cxnChg>
        <pc:cxnChg chg="add mod">
          <ac:chgData name="Kollmann, NiklasKristoffer" userId="e52fa473-882c-4f44-abcc-2c39c941e8f6" providerId="ADAL" clId="{CE2CCF01-FCB4-41DA-B07F-F573EF0F55E1}" dt="2026-07-08T12:18:41.665" v="2233" actId="208"/>
          <ac:cxnSpMkLst>
            <pc:docMk/>
            <pc:sldMk cId="1860529527" sldId="335"/>
            <ac:cxnSpMk id="33" creationId="{10A15153-AC05-48DD-EE89-D33B67C77427}"/>
          </ac:cxnSpMkLst>
        </pc:cxnChg>
        <pc:cxnChg chg="add mod">
          <ac:chgData name="Kollmann, NiklasKristoffer" userId="e52fa473-882c-4f44-abcc-2c39c941e8f6" providerId="ADAL" clId="{CE2CCF01-FCB4-41DA-B07F-F573EF0F55E1}" dt="2026-07-08T12:18:50.257" v="2235" actId="208"/>
          <ac:cxnSpMkLst>
            <pc:docMk/>
            <pc:sldMk cId="1860529527" sldId="335"/>
            <ac:cxnSpMk id="34" creationId="{C2850F56-4CBE-1CD8-6D2F-72D142008805}"/>
          </ac:cxnSpMkLst>
        </pc:cxnChg>
        <pc:cxnChg chg="add mod">
          <ac:chgData name="Kollmann, NiklasKristoffer" userId="e52fa473-882c-4f44-abcc-2c39c941e8f6" providerId="ADAL" clId="{CE2CCF01-FCB4-41DA-B07F-F573EF0F55E1}" dt="2026-07-08T12:18:41.665" v="2233" actId="208"/>
          <ac:cxnSpMkLst>
            <pc:docMk/>
            <pc:sldMk cId="1860529527" sldId="335"/>
            <ac:cxnSpMk id="35" creationId="{24EF17EA-43AC-8F9C-E8F5-6FF7D45A8B89}"/>
          </ac:cxnSpMkLst>
        </pc:cxnChg>
      </pc:sldChg>
      <pc:sldChg chg="addSp delSp modSp add mod ord">
        <pc:chgData name="Kollmann, NiklasKristoffer" userId="e52fa473-882c-4f44-abcc-2c39c941e8f6" providerId="ADAL" clId="{CE2CCF01-FCB4-41DA-B07F-F573EF0F55E1}" dt="2026-07-09T10:37:21.164" v="6090"/>
        <pc:sldMkLst>
          <pc:docMk/>
          <pc:sldMk cId="1367935854" sldId="336"/>
        </pc:sldMkLst>
        <pc:spChg chg="mod">
          <ac:chgData name="Kollmann, NiklasKristoffer" userId="e52fa473-882c-4f44-abcc-2c39c941e8f6" providerId="ADAL" clId="{CE2CCF01-FCB4-41DA-B07F-F573EF0F55E1}" dt="2026-07-08T12:19:34.352" v="2258" actId="20577"/>
          <ac:spMkLst>
            <pc:docMk/>
            <pc:sldMk cId="1367935854" sldId="336"/>
            <ac:spMk id="2" creationId="{707E0A23-39D6-4047-C2FD-7B46EDD618A1}"/>
          </ac:spMkLst>
        </pc:spChg>
        <pc:spChg chg="mod">
          <ac:chgData name="Kollmann, NiklasKristoffer" userId="e52fa473-882c-4f44-abcc-2c39c941e8f6" providerId="ADAL" clId="{CE2CCF01-FCB4-41DA-B07F-F573EF0F55E1}" dt="2026-07-08T12:22:29.242" v="2499" actId="20577"/>
          <ac:spMkLst>
            <pc:docMk/>
            <pc:sldMk cId="1367935854" sldId="336"/>
            <ac:spMk id="3" creationId="{7F693AC7-295B-68C7-F5DC-298790352C7F}"/>
          </ac:spMkLst>
        </pc:spChg>
        <pc:spChg chg="add mod">
          <ac:chgData name="Kollmann, NiklasKristoffer" userId="e52fa473-882c-4f44-abcc-2c39c941e8f6" providerId="ADAL" clId="{CE2CCF01-FCB4-41DA-B07F-F573EF0F55E1}" dt="2026-07-09T10:37:21.164" v="6090"/>
          <ac:spMkLst>
            <pc:docMk/>
            <pc:sldMk cId="1367935854" sldId="336"/>
            <ac:spMk id="6" creationId="{B3B88AF5-8703-2F47-804A-A52DA2E7F16B}"/>
          </ac:spMkLst>
        </pc:spChg>
        <pc:spChg chg="mod">
          <ac:chgData name="Kollmann, NiklasKristoffer" userId="e52fa473-882c-4f44-abcc-2c39c941e8f6" providerId="ADAL" clId="{CE2CCF01-FCB4-41DA-B07F-F573EF0F55E1}" dt="2026-07-08T12:23:25.940" v="2506" actId="207"/>
          <ac:spMkLst>
            <pc:docMk/>
            <pc:sldMk cId="1367935854" sldId="336"/>
            <ac:spMk id="14" creationId="{4A1F76D7-DFB1-A8EA-77FF-09CF3DCAB3C1}"/>
          </ac:spMkLst>
        </pc:spChg>
        <pc:spChg chg="mod">
          <ac:chgData name="Kollmann, NiklasKristoffer" userId="e52fa473-882c-4f44-abcc-2c39c941e8f6" providerId="ADAL" clId="{CE2CCF01-FCB4-41DA-B07F-F573EF0F55E1}" dt="2026-07-08T12:22:59.633" v="2504" actId="255"/>
          <ac:spMkLst>
            <pc:docMk/>
            <pc:sldMk cId="1367935854" sldId="336"/>
            <ac:spMk id="15" creationId="{B42C09F7-4E76-0218-AAB9-7569747F9F12}"/>
          </ac:spMkLst>
        </pc:spChg>
        <pc:spChg chg="mod">
          <ac:chgData name="Kollmann, NiklasKristoffer" userId="e52fa473-882c-4f44-abcc-2c39c941e8f6" providerId="ADAL" clId="{CE2CCF01-FCB4-41DA-B07F-F573EF0F55E1}" dt="2026-07-08T12:22:59.633" v="2504" actId="255"/>
          <ac:spMkLst>
            <pc:docMk/>
            <pc:sldMk cId="1367935854" sldId="336"/>
            <ac:spMk id="16" creationId="{056C32DC-AD1D-EE36-CB78-A441A73F2FB7}"/>
          </ac:spMkLst>
        </pc:spChg>
        <pc:spChg chg="mod">
          <ac:chgData name="Kollmann, NiklasKristoffer" userId="e52fa473-882c-4f44-abcc-2c39c941e8f6" providerId="ADAL" clId="{CE2CCF01-FCB4-41DA-B07F-F573EF0F55E1}" dt="2026-07-08T12:23:25.940" v="2506" actId="207"/>
          <ac:spMkLst>
            <pc:docMk/>
            <pc:sldMk cId="1367935854" sldId="336"/>
            <ac:spMk id="17" creationId="{C9400487-3069-DBBC-08EA-521F9A43424C}"/>
          </ac:spMkLst>
        </pc:spChg>
        <pc:spChg chg="mod">
          <ac:chgData name="Kollmann, NiklasKristoffer" userId="e52fa473-882c-4f44-abcc-2c39c941e8f6" providerId="ADAL" clId="{CE2CCF01-FCB4-41DA-B07F-F573EF0F55E1}" dt="2026-07-08T12:22:59.633" v="2504" actId="255"/>
          <ac:spMkLst>
            <pc:docMk/>
            <pc:sldMk cId="1367935854" sldId="336"/>
            <ac:spMk id="18" creationId="{173DBEC9-E686-96E4-AAC4-3FB1315CC048}"/>
          </ac:spMkLst>
        </pc:spChg>
        <pc:spChg chg="mod">
          <ac:chgData name="Kollmann, NiklasKristoffer" userId="e52fa473-882c-4f44-abcc-2c39c941e8f6" providerId="ADAL" clId="{CE2CCF01-FCB4-41DA-B07F-F573EF0F55E1}" dt="2026-07-08T12:22:59.633" v="2504" actId="255"/>
          <ac:spMkLst>
            <pc:docMk/>
            <pc:sldMk cId="1367935854" sldId="336"/>
            <ac:spMk id="19" creationId="{9B0DB8DA-59BE-3A4C-33FF-1C29520F2D88}"/>
          </ac:spMkLst>
        </pc:spChg>
        <pc:spChg chg="mod">
          <ac:chgData name="Kollmann, NiklasKristoffer" userId="e52fa473-882c-4f44-abcc-2c39c941e8f6" providerId="ADAL" clId="{CE2CCF01-FCB4-41DA-B07F-F573EF0F55E1}" dt="2026-07-08T12:23:25.940" v="2506" actId="207"/>
          <ac:spMkLst>
            <pc:docMk/>
            <pc:sldMk cId="1367935854" sldId="336"/>
            <ac:spMk id="20" creationId="{8850AD6A-B155-941E-41B3-026942277EE2}"/>
          </ac:spMkLst>
        </pc:spChg>
        <pc:spChg chg="mod">
          <ac:chgData name="Kollmann, NiklasKristoffer" userId="e52fa473-882c-4f44-abcc-2c39c941e8f6" providerId="ADAL" clId="{CE2CCF01-FCB4-41DA-B07F-F573EF0F55E1}" dt="2026-07-08T12:23:25.940" v="2506" actId="207"/>
          <ac:spMkLst>
            <pc:docMk/>
            <pc:sldMk cId="1367935854" sldId="336"/>
            <ac:spMk id="21" creationId="{C12E2D16-2086-17D0-A919-B636D872B998}"/>
          </ac:spMkLst>
        </pc:spChg>
        <pc:spChg chg="mod">
          <ac:chgData name="Kollmann, NiklasKristoffer" userId="e52fa473-882c-4f44-abcc-2c39c941e8f6" providerId="ADAL" clId="{CE2CCF01-FCB4-41DA-B07F-F573EF0F55E1}" dt="2026-07-08T12:22:59.633" v="2504" actId="255"/>
          <ac:spMkLst>
            <pc:docMk/>
            <pc:sldMk cId="1367935854" sldId="336"/>
            <ac:spMk id="22" creationId="{EA8006E2-1570-4EE0-8A56-A727C8D28389}"/>
          </ac:spMkLst>
        </pc:spChg>
        <pc:spChg chg="mod">
          <ac:chgData name="Kollmann, NiklasKristoffer" userId="e52fa473-882c-4f44-abcc-2c39c941e8f6" providerId="ADAL" clId="{CE2CCF01-FCB4-41DA-B07F-F573EF0F55E1}" dt="2026-07-08T12:24:08.430" v="2509" actId="255"/>
          <ac:spMkLst>
            <pc:docMk/>
            <pc:sldMk cId="1367935854" sldId="336"/>
            <ac:spMk id="23" creationId="{87C02C8F-4FDE-446D-7A79-9132F5AA07FE}"/>
          </ac:spMkLst>
        </pc:spChg>
        <pc:spChg chg="mod">
          <ac:chgData name="Kollmann, NiklasKristoffer" userId="e52fa473-882c-4f44-abcc-2c39c941e8f6" providerId="ADAL" clId="{CE2CCF01-FCB4-41DA-B07F-F573EF0F55E1}" dt="2026-07-08T12:23:25.940" v="2506" actId="207"/>
          <ac:spMkLst>
            <pc:docMk/>
            <pc:sldMk cId="1367935854" sldId="336"/>
            <ac:spMk id="25" creationId="{DD345094-32F7-5B0F-AFAD-0D7D9B4ECA44}"/>
          </ac:spMkLst>
        </pc:spChg>
        <pc:spChg chg="mod">
          <ac:chgData name="Kollmann, NiklasKristoffer" userId="e52fa473-882c-4f44-abcc-2c39c941e8f6" providerId="ADAL" clId="{CE2CCF01-FCB4-41DA-B07F-F573EF0F55E1}" dt="2026-07-08T12:23:25.940" v="2506" actId="207"/>
          <ac:spMkLst>
            <pc:docMk/>
            <pc:sldMk cId="1367935854" sldId="336"/>
            <ac:spMk id="26" creationId="{EAF3EB6C-AA32-65B6-58EB-3D605BED13D1}"/>
          </ac:spMkLst>
        </pc:spChg>
        <pc:spChg chg="mod">
          <ac:chgData name="Kollmann, NiklasKristoffer" userId="e52fa473-882c-4f44-abcc-2c39c941e8f6" providerId="ADAL" clId="{CE2CCF01-FCB4-41DA-B07F-F573EF0F55E1}" dt="2026-07-08T12:23:25.940" v="2506" actId="207"/>
          <ac:spMkLst>
            <pc:docMk/>
            <pc:sldMk cId="1367935854" sldId="336"/>
            <ac:spMk id="29" creationId="{9CA94E1A-F1AB-DD1C-E354-55CB21372AE0}"/>
          </ac:spMkLst>
        </pc:spChg>
        <pc:spChg chg="mod">
          <ac:chgData name="Kollmann, NiklasKristoffer" userId="e52fa473-882c-4f44-abcc-2c39c941e8f6" providerId="ADAL" clId="{CE2CCF01-FCB4-41DA-B07F-F573EF0F55E1}" dt="2026-07-08T12:23:25.940" v="2506" actId="207"/>
          <ac:spMkLst>
            <pc:docMk/>
            <pc:sldMk cId="1367935854" sldId="336"/>
            <ac:spMk id="31" creationId="{E0EF1818-42AB-FF38-DE93-CEC5208227E5}"/>
          </ac:spMkLst>
        </pc:spChg>
        <pc:spChg chg="mod">
          <ac:chgData name="Kollmann, NiklasKristoffer" userId="e52fa473-882c-4f44-abcc-2c39c941e8f6" providerId="ADAL" clId="{CE2CCF01-FCB4-41DA-B07F-F573EF0F55E1}" dt="2026-07-08T12:23:25.940" v="2506" actId="207"/>
          <ac:spMkLst>
            <pc:docMk/>
            <pc:sldMk cId="1367935854" sldId="336"/>
            <ac:spMk id="37" creationId="{3FE53ED3-3B58-81F9-35CB-9A0C936059D3}"/>
          </ac:spMkLst>
        </pc:spChg>
        <pc:spChg chg="mod">
          <ac:chgData name="Kollmann, NiklasKristoffer" userId="e52fa473-882c-4f44-abcc-2c39c941e8f6" providerId="ADAL" clId="{CE2CCF01-FCB4-41DA-B07F-F573EF0F55E1}" dt="2026-07-08T12:23:25.940" v="2506" actId="207"/>
          <ac:spMkLst>
            <pc:docMk/>
            <pc:sldMk cId="1367935854" sldId="336"/>
            <ac:spMk id="42" creationId="{13269FC0-E9D4-D0D3-7C88-346AA5165F1D}"/>
          </ac:spMkLst>
        </pc:spChg>
        <pc:spChg chg="add mod">
          <ac:chgData name="Kollmann, NiklasKristoffer" userId="e52fa473-882c-4f44-abcc-2c39c941e8f6" providerId="ADAL" clId="{CE2CCF01-FCB4-41DA-B07F-F573EF0F55E1}" dt="2026-07-08T12:24:46.742" v="2554" actId="20577"/>
          <ac:spMkLst>
            <pc:docMk/>
            <pc:sldMk cId="1367935854" sldId="336"/>
            <ac:spMk id="44" creationId="{2A7327C3-3AAC-2CC3-E01A-A124F55586B3}"/>
          </ac:spMkLst>
        </pc:spChg>
        <pc:spChg chg="add mod">
          <ac:chgData name="Kollmann, NiklasKristoffer" userId="e52fa473-882c-4f44-abcc-2c39c941e8f6" providerId="ADAL" clId="{CE2CCF01-FCB4-41DA-B07F-F573EF0F55E1}" dt="2026-07-08T12:25:23.510" v="2581" actId="1076"/>
          <ac:spMkLst>
            <pc:docMk/>
            <pc:sldMk cId="1367935854" sldId="336"/>
            <ac:spMk id="45" creationId="{0811F556-F650-9229-2ECB-46B5469AE9D5}"/>
          </ac:spMkLst>
        </pc:spChg>
        <pc:grpChg chg="mod">
          <ac:chgData name="Kollmann, NiklasKristoffer" userId="e52fa473-882c-4f44-abcc-2c39c941e8f6" providerId="ADAL" clId="{CE2CCF01-FCB4-41DA-B07F-F573EF0F55E1}" dt="2026-07-08T12:23:55.880" v="2508" actId="1076"/>
          <ac:grpSpMkLst>
            <pc:docMk/>
            <pc:sldMk cId="1367935854" sldId="336"/>
            <ac:grpSpMk id="5" creationId="{DAA9708E-B88E-D1CB-C5A2-B90346CA9C05}"/>
          </ac:grpSpMkLst>
        </pc:grpChg>
        <pc:picChg chg="del">
          <ac:chgData name="Kollmann, NiklasKristoffer" userId="e52fa473-882c-4f44-abcc-2c39c941e8f6" providerId="ADAL" clId="{CE2CCF01-FCB4-41DA-B07F-F573EF0F55E1}" dt="2026-07-08T12:19:16.347" v="2239" actId="478"/>
          <ac:picMkLst>
            <pc:docMk/>
            <pc:sldMk cId="1367935854" sldId="336"/>
            <ac:picMk id="6" creationId="{B01FEB9C-A828-64C5-8A5D-60AFE62389C3}"/>
          </ac:picMkLst>
        </pc:picChg>
      </pc:sldChg>
      <pc:sldChg chg="addSp delSp modSp add mod">
        <pc:chgData name="Kollmann, NiklasKristoffer" userId="e52fa473-882c-4f44-abcc-2c39c941e8f6" providerId="ADAL" clId="{CE2CCF01-FCB4-41DA-B07F-F573EF0F55E1}" dt="2026-07-09T10:37:23.012" v="6091"/>
        <pc:sldMkLst>
          <pc:docMk/>
          <pc:sldMk cId="2063345117" sldId="337"/>
        </pc:sldMkLst>
        <pc:spChg chg="mod">
          <ac:chgData name="Kollmann, NiklasKristoffer" userId="e52fa473-882c-4f44-abcc-2c39c941e8f6" providerId="ADAL" clId="{CE2CCF01-FCB4-41DA-B07F-F573EF0F55E1}" dt="2026-07-08T12:31:02.757" v="2902" actId="790"/>
          <ac:spMkLst>
            <pc:docMk/>
            <pc:sldMk cId="2063345117" sldId="337"/>
            <ac:spMk id="2" creationId="{8AF14D86-5B55-EFEC-7212-30FEDD0832E7}"/>
          </ac:spMkLst>
        </pc:spChg>
        <pc:spChg chg="mod">
          <ac:chgData name="Kollmann, NiklasKristoffer" userId="e52fa473-882c-4f44-abcc-2c39c941e8f6" providerId="ADAL" clId="{CE2CCF01-FCB4-41DA-B07F-F573EF0F55E1}" dt="2026-07-08T12:31:02.757" v="2902" actId="790"/>
          <ac:spMkLst>
            <pc:docMk/>
            <pc:sldMk cId="2063345117" sldId="337"/>
            <ac:spMk id="3" creationId="{26C83B7E-AEB9-69E9-2A31-84C1525AE7B7}"/>
          </ac:spMkLst>
        </pc:spChg>
        <pc:spChg chg="mod">
          <ac:chgData name="Kollmann, NiklasKristoffer" userId="e52fa473-882c-4f44-abcc-2c39c941e8f6" providerId="ADAL" clId="{CE2CCF01-FCB4-41DA-B07F-F573EF0F55E1}" dt="2026-07-08T12:31:02.757" v="2902" actId="790"/>
          <ac:spMkLst>
            <pc:docMk/>
            <pc:sldMk cId="2063345117" sldId="337"/>
            <ac:spMk id="4" creationId="{91E2BFE3-6F46-F395-B573-280E50997752}"/>
          </ac:spMkLst>
        </pc:spChg>
        <pc:spChg chg="add mod">
          <ac:chgData name="Kollmann, NiklasKristoffer" userId="e52fa473-882c-4f44-abcc-2c39c941e8f6" providerId="ADAL" clId="{CE2CCF01-FCB4-41DA-B07F-F573EF0F55E1}" dt="2026-07-09T10:37:23.012" v="6091"/>
          <ac:spMkLst>
            <pc:docMk/>
            <pc:sldMk cId="2063345117" sldId="337"/>
            <ac:spMk id="5" creationId="{57298EF3-F008-DA2A-5C87-1AFC061E01DF}"/>
          </ac:spMkLst>
        </pc:spChg>
        <pc:spChg chg="del">
          <ac:chgData name="Kollmann, NiklasKristoffer" userId="e52fa473-882c-4f44-abcc-2c39c941e8f6" providerId="ADAL" clId="{CE2CCF01-FCB4-41DA-B07F-F573EF0F55E1}" dt="2026-07-08T12:27:23.967" v="2584" actId="478"/>
          <ac:spMkLst>
            <pc:docMk/>
            <pc:sldMk cId="2063345117" sldId="337"/>
            <ac:spMk id="44" creationId="{87A32CFF-5C24-9CD7-3F55-1FD6787343F7}"/>
          </ac:spMkLst>
        </pc:spChg>
        <pc:spChg chg="del">
          <ac:chgData name="Kollmann, NiklasKristoffer" userId="e52fa473-882c-4f44-abcc-2c39c941e8f6" providerId="ADAL" clId="{CE2CCF01-FCB4-41DA-B07F-F573EF0F55E1}" dt="2026-07-08T12:27:25.492" v="2585" actId="478"/>
          <ac:spMkLst>
            <pc:docMk/>
            <pc:sldMk cId="2063345117" sldId="337"/>
            <ac:spMk id="45" creationId="{ED0D7B04-BBB6-8090-72FA-E0AFA2E10069}"/>
          </ac:spMkLst>
        </pc:spChg>
        <pc:spChg chg="mod">
          <ac:chgData name="Kollmann, NiklasKristoffer" userId="e52fa473-882c-4f44-abcc-2c39c941e8f6" providerId="ADAL" clId="{CE2CCF01-FCB4-41DA-B07F-F573EF0F55E1}" dt="2026-07-08T12:31:33.698" v="2929" actId="255"/>
          <ac:spMkLst>
            <pc:docMk/>
            <pc:sldMk cId="2063345117" sldId="337"/>
            <ac:spMk id="48" creationId="{1CADBFEE-E470-7DE8-8EB2-186C14DA6AB0}"/>
          </ac:spMkLst>
        </pc:spChg>
        <pc:spChg chg="mod">
          <ac:chgData name="Kollmann, NiklasKristoffer" userId="e52fa473-882c-4f44-abcc-2c39c941e8f6" providerId="ADAL" clId="{CE2CCF01-FCB4-41DA-B07F-F573EF0F55E1}" dt="2026-07-08T12:31:40.511" v="2930" actId="255"/>
          <ac:spMkLst>
            <pc:docMk/>
            <pc:sldMk cId="2063345117" sldId="337"/>
            <ac:spMk id="49" creationId="{22A9AE30-2D9C-8A10-67D0-F0AA8626A726}"/>
          </ac:spMkLst>
        </pc:spChg>
        <pc:spChg chg="add mod">
          <ac:chgData name="Kollmann, NiklasKristoffer" userId="e52fa473-882c-4f44-abcc-2c39c941e8f6" providerId="ADAL" clId="{CE2CCF01-FCB4-41DA-B07F-F573EF0F55E1}" dt="2026-07-08T12:40:52.562" v="3124" actId="1076"/>
          <ac:spMkLst>
            <pc:docMk/>
            <pc:sldMk cId="2063345117" sldId="337"/>
            <ac:spMk id="53" creationId="{DD1E94C2-A3C5-AC68-F392-88A172E931EF}"/>
          </ac:spMkLst>
        </pc:spChg>
        <pc:spChg chg="add mod">
          <ac:chgData name="Kollmann, NiklasKristoffer" userId="e52fa473-882c-4f44-abcc-2c39c941e8f6" providerId="ADAL" clId="{CE2CCF01-FCB4-41DA-B07F-F573EF0F55E1}" dt="2026-07-08T12:35:27.717" v="2977" actId="14826"/>
          <ac:spMkLst>
            <pc:docMk/>
            <pc:sldMk cId="2063345117" sldId="337"/>
            <ac:spMk id="54" creationId="{AAE1CF4E-69C6-A6FA-C7D8-B8C11F4C2DC5}"/>
          </ac:spMkLst>
        </pc:spChg>
        <pc:spChg chg="add mod">
          <ac:chgData name="Kollmann, NiklasKristoffer" userId="e52fa473-882c-4f44-abcc-2c39c941e8f6" providerId="ADAL" clId="{CE2CCF01-FCB4-41DA-B07F-F573EF0F55E1}" dt="2026-07-08T12:40:52.562" v="3124" actId="1076"/>
          <ac:spMkLst>
            <pc:docMk/>
            <pc:sldMk cId="2063345117" sldId="337"/>
            <ac:spMk id="56" creationId="{27198BFB-E465-D8CD-F826-47929FB74426}"/>
          </ac:spMkLst>
        </pc:spChg>
        <pc:spChg chg="add mod">
          <ac:chgData name="Kollmann, NiklasKristoffer" userId="e52fa473-882c-4f44-abcc-2c39c941e8f6" providerId="ADAL" clId="{CE2CCF01-FCB4-41DA-B07F-F573EF0F55E1}" dt="2026-07-08T12:40:52.562" v="3124" actId="1076"/>
          <ac:spMkLst>
            <pc:docMk/>
            <pc:sldMk cId="2063345117" sldId="337"/>
            <ac:spMk id="58" creationId="{E489BCAF-A147-6B46-2B47-0707DDD6992D}"/>
          </ac:spMkLst>
        </pc:spChg>
        <pc:spChg chg="add mod">
          <ac:chgData name="Kollmann, NiklasKristoffer" userId="e52fa473-882c-4f44-abcc-2c39c941e8f6" providerId="ADAL" clId="{CE2CCF01-FCB4-41DA-B07F-F573EF0F55E1}" dt="2026-07-08T12:39:54.894" v="3114" actId="1076"/>
          <ac:spMkLst>
            <pc:docMk/>
            <pc:sldMk cId="2063345117" sldId="337"/>
            <ac:spMk id="67" creationId="{23C459B0-8472-A988-D84A-8BE8040A119D}"/>
          </ac:spMkLst>
        </pc:spChg>
        <pc:spChg chg="mod topLvl">
          <ac:chgData name="Kollmann, NiklasKristoffer" userId="e52fa473-882c-4f44-abcc-2c39c941e8f6" providerId="ADAL" clId="{CE2CCF01-FCB4-41DA-B07F-F573EF0F55E1}" dt="2026-07-08T12:43:57.577" v="3334" actId="404"/>
          <ac:spMkLst>
            <pc:docMk/>
            <pc:sldMk cId="2063345117" sldId="337"/>
            <ac:spMk id="70" creationId="{22AD1F0C-169D-EA7D-E901-3EF636B868A4}"/>
          </ac:spMkLst>
        </pc:spChg>
        <pc:spChg chg="mod topLvl">
          <ac:chgData name="Kollmann, NiklasKristoffer" userId="e52fa473-882c-4f44-abcc-2c39c941e8f6" providerId="ADAL" clId="{CE2CCF01-FCB4-41DA-B07F-F573EF0F55E1}" dt="2026-07-08T12:44:02.668" v="3337" actId="404"/>
          <ac:spMkLst>
            <pc:docMk/>
            <pc:sldMk cId="2063345117" sldId="337"/>
            <ac:spMk id="73" creationId="{BB2E4901-958F-EC34-1FD1-2259C5BF18E2}"/>
          </ac:spMkLst>
        </pc:spChg>
        <pc:spChg chg="mod topLvl">
          <ac:chgData name="Kollmann, NiklasKristoffer" userId="e52fa473-882c-4f44-abcc-2c39c941e8f6" providerId="ADAL" clId="{CE2CCF01-FCB4-41DA-B07F-F573EF0F55E1}" dt="2026-07-08T12:44:06.870" v="3340" actId="404"/>
          <ac:spMkLst>
            <pc:docMk/>
            <pc:sldMk cId="2063345117" sldId="337"/>
            <ac:spMk id="76" creationId="{49DF4BB4-4789-3885-D41E-8DE188BF8071}"/>
          </ac:spMkLst>
        </pc:spChg>
        <pc:spChg chg="mod topLvl">
          <ac:chgData name="Kollmann, NiklasKristoffer" userId="e52fa473-882c-4f44-abcc-2c39c941e8f6" providerId="ADAL" clId="{CE2CCF01-FCB4-41DA-B07F-F573EF0F55E1}" dt="2026-07-08T12:44:11.031" v="3343" actId="404"/>
          <ac:spMkLst>
            <pc:docMk/>
            <pc:sldMk cId="2063345117" sldId="337"/>
            <ac:spMk id="79" creationId="{859F5E77-ECAB-8C25-5CD4-458BB9145B4E}"/>
          </ac:spMkLst>
        </pc:spChg>
        <pc:spChg chg="add mod">
          <ac:chgData name="Kollmann, NiklasKristoffer" userId="e52fa473-882c-4f44-abcc-2c39c941e8f6" providerId="ADAL" clId="{CE2CCF01-FCB4-41DA-B07F-F573EF0F55E1}" dt="2026-07-08T12:41:10.797" v="3145" actId="20577"/>
          <ac:spMkLst>
            <pc:docMk/>
            <pc:sldMk cId="2063345117" sldId="337"/>
            <ac:spMk id="80" creationId="{DDADC49B-0FF7-AE3E-3A5A-EAEC8B7C47F5}"/>
          </ac:spMkLst>
        </pc:spChg>
        <pc:grpChg chg="del">
          <ac:chgData name="Kollmann, NiklasKristoffer" userId="e52fa473-882c-4f44-abcc-2c39c941e8f6" providerId="ADAL" clId="{CE2CCF01-FCB4-41DA-B07F-F573EF0F55E1}" dt="2026-07-08T12:27:23.056" v="2583" actId="478"/>
          <ac:grpSpMkLst>
            <pc:docMk/>
            <pc:sldMk cId="2063345117" sldId="337"/>
            <ac:grpSpMk id="5" creationId="{FC000548-DFD1-E604-6B93-F7707B960D3F}"/>
          </ac:grpSpMkLst>
        </pc:grpChg>
        <pc:grpChg chg="add del mod">
          <ac:chgData name="Kollmann, NiklasKristoffer" userId="e52fa473-882c-4f44-abcc-2c39c941e8f6" providerId="ADAL" clId="{CE2CCF01-FCB4-41DA-B07F-F573EF0F55E1}" dt="2026-07-08T12:31:47.341" v="2932" actId="478"/>
          <ac:grpSpMkLst>
            <pc:docMk/>
            <pc:sldMk cId="2063345117" sldId="337"/>
            <ac:grpSpMk id="46" creationId="{C1A9F100-DE53-A756-E657-E2BFAD633250}"/>
          </ac:grpSpMkLst>
        </pc:grpChg>
        <pc:grpChg chg="add mod topLvl">
          <ac:chgData name="Kollmann, NiklasKristoffer" userId="e52fa473-882c-4f44-abcc-2c39c941e8f6" providerId="ADAL" clId="{CE2CCF01-FCB4-41DA-B07F-F573EF0F55E1}" dt="2026-07-08T12:40:52.562" v="3124" actId="1076"/>
          <ac:grpSpMkLst>
            <pc:docMk/>
            <pc:sldMk cId="2063345117" sldId="337"/>
            <ac:grpSpMk id="59" creationId="{B0CE98B2-0700-1AF6-EE3D-3B55583B77F0}"/>
          </ac:grpSpMkLst>
        </pc:grpChg>
        <pc:grpChg chg="add mod topLvl">
          <ac:chgData name="Kollmann, NiklasKristoffer" userId="e52fa473-882c-4f44-abcc-2c39c941e8f6" providerId="ADAL" clId="{CE2CCF01-FCB4-41DA-B07F-F573EF0F55E1}" dt="2026-07-08T12:40:52.562" v="3124" actId="1076"/>
          <ac:grpSpMkLst>
            <pc:docMk/>
            <pc:sldMk cId="2063345117" sldId="337"/>
            <ac:grpSpMk id="60" creationId="{DE73B9F2-7A2E-F65A-C027-5F46ED61434A}"/>
          </ac:grpSpMkLst>
        </pc:grpChg>
        <pc:grpChg chg="add mod topLvl">
          <ac:chgData name="Kollmann, NiklasKristoffer" userId="e52fa473-882c-4f44-abcc-2c39c941e8f6" providerId="ADAL" clId="{CE2CCF01-FCB4-41DA-B07F-F573EF0F55E1}" dt="2026-07-08T12:40:52.562" v="3124" actId="1076"/>
          <ac:grpSpMkLst>
            <pc:docMk/>
            <pc:sldMk cId="2063345117" sldId="337"/>
            <ac:grpSpMk id="61" creationId="{27E36164-723B-E99C-7248-0636BDFDF826}"/>
          </ac:grpSpMkLst>
        </pc:grpChg>
        <pc:grpChg chg="add del mod">
          <ac:chgData name="Kollmann, NiklasKristoffer" userId="e52fa473-882c-4f44-abcc-2c39c941e8f6" providerId="ADAL" clId="{CE2CCF01-FCB4-41DA-B07F-F573EF0F55E1}" dt="2026-07-08T12:38:47.025" v="3067" actId="165"/>
          <ac:grpSpMkLst>
            <pc:docMk/>
            <pc:sldMk cId="2063345117" sldId="337"/>
            <ac:grpSpMk id="62" creationId="{10B12E40-BE9A-684D-6E2C-D279394A6759}"/>
          </ac:grpSpMkLst>
        </pc:grpChg>
        <pc:grpChg chg="add del mod">
          <ac:chgData name="Kollmann, NiklasKristoffer" userId="e52fa473-882c-4f44-abcc-2c39c941e8f6" providerId="ADAL" clId="{CE2CCF01-FCB4-41DA-B07F-F573EF0F55E1}" dt="2026-07-08T12:42:24.644" v="3255" actId="165"/>
          <ac:grpSpMkLst>
            <pc:docMk/>
            <pc:sldMk cId="2063345117" sldId="337"/>
            <ac:grpSpMk id="68" creationId="{BCE38E02-E882-8D29-578B-DC4ED8BD7314}"/>
          </ac:grpSpMkLst>
        </pc:grpChg>
        <pc:grpChg chg="add del mod">
          <ac:chgData name="Kollmann, NiklasKristoffer" userId="e52fa473-882c-4f44-abcc-2c39c941e8f6" providerId="ADAL" clId="{CE2CCF01-FCB4-41DA-B07F-F573EF0F55E1}" dt="2026-07-08T12:42:27.552" v="3256" actId="165"/>
          <ac:grpSpMkLst>
            <pc:docMk/>
            <pc:sldMk cId="2063345117" sldId="337"/>
            <ac:grpSpMk id="71" creationId="{4C3CF71B-0931-0E89-F69D-5989877C037F}"/>
          </ac:grpSpMkLst>
        </pc:grpChg>
        <pc:grpChg chg="add del mod">
          <ac:chgData name="Kollmann, NiklasKristoffer" userId="e52fa473-882c-4f44-abcc-2c39c941e8f6" providerId="ADAL" clId="{CE2CCF01-FCB4-41DA-B07F-F573EF0F55E1}" dt="2026-07-08T12:42:30.035" v="3257" actId="165"/>
          <ac:grpSpMkLst>
            <pc:docMk/>
            <pc:sldMk cId="2063345117" sldId="337"/>
            <ac:grpSpMk id="74" creationId="{1EDBF87E-2EA6-8881-497C-89E4D55218FC}"/>
          </ac:grpSpMkLst>
        </pc:grpChg>
        <pc:grpChg chg="add del mod">
          <ac:chgData name="Kollmann, NiklasKristoffer" userId="e52fa473-882c-4f44-abcc-2c39c941e8f6" providerId="ADAL" clId="{CE2CCF01-FCB4-41DA-B07F-F573EF0F55E1}" dt="2026-07-08T12:42:31.928" v="3258" actId="165"/>
          <ac:grpSpMkLst>
            <pc:docMk/>
            <pc:sldMk cId="2063345117" sldId="337"/>
            <ac:grpSpMk id="77" creationId="{1F9FAA8D-4567-7DCF-8B81-047BD084AD10}"/>
          </ac:grpSpMkLst>
        </pc:grpChg>
        <pc:picChg chg="add del mod">
          <ac:chgData name="Kollmann, NiklasKristoffer" userId="e52fa473-882c-4f44-abcc-2c39c941e8f6" providerId="ADAL" clId="{CE2CCF01-FCB4-41DA-B07F-F573EF0F55E1}" dt="2026-07-08T12:30:30.549" v="2885" actId="478"/>
          <ac:picMkLst>
            <pc:docMk/>
            <pc:sldMk cId="2063345117" sldId="337"/>
            <ac:picMk id="6" creationId="{7907E56D-AEA9-A2D8-CAB4-C5BDDF12AFF0}"/>
          </ac:picMkLst>
        </pc:picChg>
        <pc:picChg chg="del mod">
          <ac:chgData name="Kollmann, NiklasKristoffer" userId="e52fa473-882c-4f44-abcc-2c39c941e8f6" providerId="ADAL" clId="{CE2CCF01-FCB4-41DA-B07F-F573EF0F55E1}" dt="2026-07-08T12:31:45.792" v="2931" actId="478"/>
          <ac:picMkLst>
            <pc:docMk/>
            <pc:sldMk cId="2063345117" sldId="337"/>
            <ac:picMk id="47" creationId="{64F0387D-E7C6-1EAF-4416-809888AA2C6D}"/>
          </ac:picMkLst>
        </pc:picChg>
        <pc:picChg chg="add del mod">
          <ac:chgData name="Kollmann, NiklasKristoffer" userId="e52fa473-882c-4f44-abcc-2c39c941e8f6" providerId="ADAL" clId="{CE2CCF01-FCB4-41DA-B07F-F573EF0F55E1}" dt="2026-07-08T12:33:25.593" v="2945" actId="478"/>
          <ac:picMkLst>
            <pc:docMk/>
            <pc:sldMk cId="2063345117" sldId="337"/>
            <ac:picMk id="50" creationId="{EE03FC92-85F3-75E3-2B04-E03AC1B290F5}"/>
          </ac:picMkLst>
        </pc:picChg>
        <pc:picChg chg="add del mod">
          <ac:chgData name="Kollmann, NiklasKristoffer" userId="e52fa473-882c-4f44-abcc-2c39c941e8f6" providerId="ADAL" clId="{CE2CCF01-FCB4-41DA-B07F-F573EF0F55E1}" dt="2026-07-08T12:32:32.001" v="2941" actId="478"/>
          <ac:picMkLst>
            <pc:docMk/>
            <pc:sldMk cId="2063345117" sldId="337"/>
            <ac:picMk id="51" creationId="{67452DCE-6406-17FC-B064-1ACD0D88317A}"/>
          </ac:picMkLst>
        </pc:picChg>
        <pc:picChg chg="add mod">
          <ac:chgData name="Kollmann, NiklasKristoffer" userId="e52fa473-882c-4f44-abcc-2c39c941e8f6" providerId="ADAL" clId="{CE2CCF01-FCB4-41DA-B07F-F573EF0F55E1}" dt="2026-07-08T12:40:52.562" v="3124" actId="1076"/>
          <ac:picMkLst>
            <pc:docMk/>
            <pc:sldMk cId="2063345117" sldId="337"/>
            <ac:picMk id="52" creationId="{843FD2CE-DA63-6E69-18EA-C18EA22C3B91}"/>
          </ac:picMkLst>
        </pc:picChg>
        <pc:picChg chg="add mod">
          <ac:chgData name="Kollmann, NiklasKristoffer" userId="e52fa473-882c-4f44-abcc-2c39c941e8f6" providerId="ADAL" clId="{CE2CCF01-FCB4-41DA-B07F-F573EF0F55E1}" dt="2026-07-08T12:40:52.562" v="3124" actId="1076"/>
          <ac:picMkLst>
            <pc:docMk/>
            <pc:sldMk cId="2063345117" sldId="337"/>
            <ac:picMk id="55" creationId="{F07F2105-23CA-E3B6-FD1D-4453A30DAA3D}"/>
          </ac:picMkLst>
        </pc:picChg>
        <pc:picChg chg="add mod">
          <ac:chgData name="Kollmann, NiklasKristoffer" userId="e52fa473-882c-4f44-abcc-2c39c941e8f6" providerId="ADAL" clId="{CE2CCF01-FCB4-41DA-B07F-F573EF0F55E1}" dt="2026-07-08T12:40:52.562" v="3124" actId="1076"/>
          <ac:picMkLst>
            <pc:docMk/>
            <pc:sldMk cId="2063345117" sldId="337"/>
            <ac:picMk id="57" creationId="{BA75C362-066F-7593-8570-1CB438B9E302}"/>
          </ac:picMkLst>
        </pc:picChg>
        <pc:picChg chg="mod topLvl">
          <ac:chgData name="Kollmann, NiklasKristoffer" userId="e52fa473-882c-4f44-abcc-2c39c941e8f6" providerId="ADAL" clId="{CE2CCF01-FCB4-41DA-B07F-F573EF0F55E1}" dt="2026-07-08T12:43:52.717" v="3331" actId="1076"/>
          <ac:picMkLst>
            <pc:docMk/>
            <pc:sldMk cId="2063345117" sldId="337"/>
            <ac:picMk id="69" creationId="{E5A026B8-A402-9BE2-2E5E-0B3000C78FBE}"/>
          </ac:picMkLst>
        </pc:picChg>
        <pc:picChg chg="mod topLvl">
          <ac:chgData name="Kollmann, NiklasKristoffer" userId="e52fa473-882c-4f44-abcc-2c39c941e8f6" providerId="ADAL" clId="{CE2CCF01-FCB4-41DA-B07F-F573EF0F55E1}" dt="2026-07-08T12:43:52.717" v="3331" actId="1076"/>
          <ac:picMkLst>
            <pc:docMk/>
            <pc:sldMk cId="2063345117" sldId="337"/>
            <ac:picMk id="72" creationId="{F3686B2A-A709-FD52-2FCC-F3BDFDB9A767}"/>
          </ac:picMkLst>
        </pc:picChg>
        <pc:picChg chg="mod topLvl">
          <ac:chgData name="Kollmann, NiklasKristoffer" userId="e52fa473-882c-4f44-abcc-2c39c941e8f6" providerId="ADAL" clId="{CE2CCF01-FCB4-41DA-B07F-F573EF0F55E1}" dt="2026-07-08T12:43:52.717" v="3331" actId="1076"/>
          <ac:picMkLst>
            <pc:docMk/>
            <pc:sldMk cId="2063345117" sldId="337"/>
            <ac:picMk id="75" creationId="{DFE75F81-76C6-49F4-BBEB-10D320F205F5}"/>
          </ac:picMkLst>
        </pc:picChg>
        <pc:picChg chg="mod topLvl">
          <ac:chgData name="Kollmann, NiklasKristoffer" userId="e52fa473-882c-4f44-abcc-2c39c941e8f6" providerId="ADAL" clId="{CE2CCF01-FCB4-41DA-B07F-F573EF0F55E1}" dt="2026-07-08T12:43:52.717" v="3331" actId="1076"/>
          <ac:picMkLst>
            <pc:docMk/>
            <pc:sldMk cId="2063345117" sldId="337"/>
            <ac:picMk id="78" creationId="{5E3FEDB6-49D2-31A4-8991-7ECAB088878B}"/>
          </ac:picMkLst>
        </pc:picChg>
        <pc:cxnChg chg="add mod">
          <ac:chgData name="Kollmann, NiklasKristoffer" userId="e52fa473-882c-4f44-abcc-2c39c941e8f6" providerId="ADAL" clId="{CE2CCF01-FCB4-41DA-B07F-F573EF0F55E1}" dt="2026-07-08T12:43:47.220" v="3330" actId="1076"/>
          <ac:cxnSpMkLst>
            <pc:docMk/>
            <pc:sldMk cId="2063345117" sldId="337"/>
            <ac:cxnSpMk id="64" creationId="{FAA82E04-B3B3-4A3E-4C2E-77D859678BCE}"/>
          </ac:cxnSpMkLst>
        </pc:cxnChg>
      </pc:sldChg>
      <pc:sldChg chg="addSp delSp modSp add mod">
        <pc:chgData name="Kollmann, NiklasKristoffer" userId="e52fa473-882c-4f44-abcc-2c39c941e8f6" providerId="ADAL" clId="{CE2CCF01-FCB4-41DA-B07F-F573EF0F55E1}" dt="2026-07-09T10:37:24.988" v="6092"/>
        <pc:sldMkLst>
          <pc:docMk/>
          <pc:sldMk cId="3042941739" sldId="338"/>
        </pc:sldMkLst>
        <pc:spChg chg="mod">
          <ac:chgData name="Kollmann, NiklasKristoffer" userId="e52fa473-882c-4f44-abcc-2c39c941e8f6" providerId="ADAL" clId="{CE2CCF01-FCB4-41DA-B07F-F573EF0F55E1}" dt="2026-07-08T12:44:53.687" v="3376" actId="20577"/>
          <ac:spMkLst>
            <pc:docMk/>
            <pc:sldMk cId="3042941739" sldId="338"/>
            <ac:spMk id="2" creationId="{4B45E650-D9B9-EC1C-1B59-41526E907A2F}"/>
          </ac:spMkLst>
        </pc:spChg>
        <pc:spChg chg="mod">
          <ac:chgData name="Kollmann, NiklasKristoffer" userId="e52fa473-882c-4f44-abcc-2c39c941e8f6" providerId="ADAL" clId="{CE2CCF01-FCB4-41DA-B07F-F573EF0F55E1}" dt="2026-07-08T12:45:44.260" v="3552" actId="20577"/>
          <ac:spMkLst>
            <pc:docMk/>
            <pc:sldMk cId="3042941739" sldId="338"/>
            <ac:spMk id="3" creationId="{4766E997-7D47-006C-92CF-3B1836239BDB}"/>
          </ac:spMkLst>
        </pc:spChg>
        <pc:spChg chg="add mod">
          <ac:chgData name="Kollmann, NiklasKristoffer" userId="e52fa473-882c-4f44-abcc-2c39c941e8f6" providerId="ADAL" clId="{CE2CCF01-FCB4-41DA-B07F-F573EF0F55E1}" dt="2026-07-08T12:46:28.859" v="3566" actId="20577"/>
          <ac:spMkLst>
            <pc:docMk/>
            <pc:sldMk cId="3042941739" sldId="338"/>
            <ac:spMk id="5" creationId="{99C5311A-7897-8C22-19B8-48A557E2841F}"/>
          </ac:spMkLst>
        </pc:spChg>
        <pc:spChg chg="add mod">
          <ac:chgData name="Kollmann, NiklasKristoffer" userId="e52fa473-882c-4f44-abcc-2c39c941e8f6" providerId="ADAL" clId="{CE2CCF01-FCB4-41DA-B07F-F573EF0F55E1}" dt="2026-07-08T12:46:38.330" v="3587" actId="20577"/>
          <ac:spMkLst>
            <pc:docMk/>
            <pc:sldMk cId="3042941739" sldId="338"/>
            <ac:spMk id="6" creationId="{1352C46B-C500-15F2-AC44-5A5D87C4740F}"/>
          </ac:spMkLst>
        </pc:spChg>
        <pc:spChg chg="add mod">
          <ac:chgData name="Kollmann, NiklasKristoffer" userId="e52fa473-882c-4f44-abcc-2c39c941e8f6" providerId="ADAL" clId="{CE2CCF01-FCB4-41DA-B07F-F573EF0F55E1}" dt="2026-07-09T10:37:24.988" v="6092"/>
          <ac:spMkLst>
            <pc:docMk/>
            <pc:sldMk cId="3042941739" sldId="338"/>
            <ac:spMk id="7" creationId="{52E2AD89-FB90-DDDF-0343-4F3D3126811D}"/>
          </ac:spMkLst>
        </pc:spChg>
        <pc:spChg chg="del">
          <ac:chgData name="Kollmann, NiklasKristoffer" userId="e52fa473-882c-4f44-abcc-2c39c941e8f6" providerId="ADAL" clId="{CE2CCF01-FCB4-41DA-B07F-F573EF0F55E1}" dt="2026-07-08T12:44:34.309" v="3345" actId="478"/>
          <ac:spMkLst>
            <pc:docMk/>
            <pc:sldMk cId="3042941739" sldId="338"/>
            <ac:spMk id="67" creationId="{7FE02FE1-0764-2D2A-397B-6B200F201880}"/>
          </ac:spMkLst>
        </pc:spChg>
        <pc:spChg chg="del">
          <ac:chgData name="Kollmann, NiklasKristoffer" userId="e52fa473-882c-4f44-abcc-2c39c941e8f6" providerId="ADAL" clId="{CE2CCF01-FCB4-41DA-B07F-F573EF0F55E1}" dt="2026-07-08T12:44:43.288" v="3357" actId="478"/>
          <ac:spMkLst>
            <pc:docMk/>
            <pc:sldMk cId="3042941739" sldId="338"/>
            <ac:spMk id="70" creationId="{D14B1A65-6E90-78FA-1E31-D054ABB8C5C0}"/>
          </ac:spMkLst>
        </pc:spChg>
        <pc:spChg chg="del">
          <ac:chgData name="Kollmann, NiklasKristoffer" userId="e52fa473-882c-4f44-abcc-2c39c941e8f6" providerId="ADAL" clId="{CE2CCF01-FCB4-41DA-B07F-F573EF0F55E1}" dt="2026-07-08T12:44:42.323" v="3356" actId="478"/>
          <ac:spMkLst>
            <pc:docMk/>
            <pc:sldMk cId="3042941739" sldId="338"/>
            <ac:spMk id="73" creationId="{AA8A5A8B-8319-18BE-EA10-1E832000D6B2}"/>
          </ac:spMkLst>
        </pc:spChg>
        <pc:spChg chg="del">
          <ac:chgData name="Kollmann, NiklasKristoffer" userId="e52fa473-882c-4f44-abcc-2c39c941e8f6" providerId="ADAL" clId="{CE2CCF01-FCB4-41DA-B07F-F573EF0F55E1}" dt="2026-07-08T12:44:41.309" v="3355" actId="478"/>
          <ac:spMkLst>
            <pc:docMk/>
            <pc:sldMk cId="3042941739" sldId="338"/>
            <ac:spMk id="76" creationId="{677F3713-EF28-1964-9882-68A08726C77B}"/>
          </ac:spMkLst>
        </pc:spChg>
        <pc:spChg chg="del">
          <ac:chgData name="Kollmann, NiklasKristoffer" userId="e52fa473-882c-4f44-abcc-2c39c941e8f6" providerId="ADAL" clId="{CE2CCF01-FCB4-41DA-B07F-F573EF0F55E1}" dt="2026-07-08T12:44:40.339" v="3354" actId="478"/>
          <ac:spMkLst>
            <pc:docMk/>
            <pc:sldMk cId="3042941739" sldId="338"/>
            <ac:spMk id="79" creationId="{07B2EDC8-C8AD-7BDC-F96D-D8FA44635F0D}"/>
          </ac:spMkLst>
        </pc:spChg>
        <pc:spChg chg="del">
          <ac:chgData name="Kollmann, NiklasKristoffer" userId="e52fa473-882c-4f44-abcc-2c39c941e8f6" providerId="ADAL" clId="{CE2CCF01-FCB4-41DA-B07F-F573EF0F55E1}" dt="2026-07-08T12:44:44.461" v="3358" actId="478"/>
          <ac:spMkLst>
            <pc:docMk/>
            <pc:sldMk cId="3042941739" sldId="338"/>
            <ac:spMk id="80" creationId="{FE479168-0B71-5AF7-0C03-ABFA3398E0E3}"/>
          </ac:spMkLst>
        </pc:spChg>
        <pc:grpChg chg="del">
          <ac:chgData name="Kollmann, NiklasKristoffer" userId="e52fa473-882c-4f44-abcc-2c39c941e8f6" providerId="ADAL" clId="{CE2CCF01-FCB4-41DA-B07F-F573EF0F55E1}" dt="2026-07-08T12:44:35.929" v="3347" actId="478"/>
          <ac:grpSpMkLst>
            <pc:docMk/>
            <pc:sldMk cId="3042941739" sldId="338"/>
            <ac:grpSpMk id="59" creationId="{EE3E350B-D5F7-8152-74D4-CC764D63133A}"/>
          </ac:grpSpMkLst>
        </pc:grpChg>
        <pc:grpChg chg="del">
          <ac:chgData name="Kollmann, NiklasKristoffer" userId="e52fa473-882c-4f44-abcc-2c39c941e8f6" providerId="ADAL" clId="{CE2CCF01-FCB4-41DA-B07F-F573EF0F55E1}" dt="2026-07-08T12:44:36.886" v="3348" actId="478"/>
          <ac:grpSpMkLst>
            <pc:docMk/>
            <pc:sldMk cId="3042941739" sldId="338"/>
            <ac:grpSpMk id="60" creationId="{384208CE-8B82-4056-5512-A238CE88D9A7}"/>
          </ac:grpSpMkLst>
        </pc:grpChg>
        <pc:grpChg chg="del">
          <ac:chgData name="Kollmann, NiklasKristoffer" userId="e52fa473-882c-4f44-abcc-2c39c941e8f6" providerId="ADAL" clId="{CE2CCF01-FCB4-41DA-B07F-F573EF0F55E1}" dt="2026-07-08T12:44:37.290" v="3349" actId="478"/>
          <ac:grpSpMkLst>
            <pc:docMk/>
            <pc:sldMk cId="3042941739" sldId="338"/>
            <ac:grpSpMk id="61" creationId="{CDE27EAC-38A4-F8FD-A26A-FD944D670D7B}"/>
          </ac:grpSpMkLst>
        </pc:grpChg>
        <pc:picChg chg="add mod">
          <ac:chgData name="Kollmann, NiklasKristoffer" userId="e52fa473-882c-4f44-abcc-2c39c941e8f6" providerId="ADAL" clId="{CE2CCF01-FCB4-41DA-B07F-F573EF0F55E1}" dt="2026-07-08T12:48:36.328" v="3594" actId="1076"/>
          <ac:picMkLst>
            <pc:docMk/>
            <pc:sldMk cId="3042941739" sldId="338"/>
            <ac:picMk id="8" creationId="{4386B474-60C9-0993-E316-31D7CFCB0249}"/>
          </ac:picMkLst>
        </pc:picChg>
        <pc:picChg chg="add mod">
          <ac:chgData name="Kollmann, NiklasKristoffer" userId="e52fa473-882c-4f44-abcc-2c39c941e8f6" providerId="ADAL" clId="{CE2CCF01-FCB4-41DA-B07F-F573EF0F55E1}" dt="2026-07-08T12:49:32.424" v="3599" actId="1076"/>
          <ac:picMkLst>
            <pc:docMk/>
            <pc:sldMk cId="3042941739" sldId="338"/>
            <ac:picMk id="10" creationId="{F72F9AB3-A821-9DA8-77B8-AA0D78D86948}"/>
          </ac:picMkLst>
        </pc:picChg>
        <pc:picChg chg="del">
          <ac:chgData name="Kollmann, NiklasKristoffer" userId="e52fa473-882c-4f44-abcc-2c39c941e8f6" providerId="ADAL" clId="{CE2CCF01-FCB4-41DA-B07F-F573EF0F55E1}" dt="2026-07-08T12:44:37.997" v="3350" actId="478"/>
          <ac:picMkLst>
            <pc:docMk/>
            <pc:sldMk cId="3042941739" sldId="338"/>
            <ac:picMk id="69" creationId="{86441324-87DE-4823-64B4-F6F4E73A6874}"/>
          </ac:picMkLst>
        </pc:picChg>
        <pc:picChg chg="del">
          <ac:chgData name="Kollmann, NiklasKristoffer" userId="e52fa473-882c-4f44-abcc-2c39c941e8f6" providerId="ADAL" clId="{CE2CCF01-FCB4-41DA-B07F-F573EF0F55E1}" dt="2026-07-08T12:44:38.491" v="3351" actId="478"/>
          <ac:picMkLst>
            <pc:docMk/>
            <pc:sldMk cId="3042941739" sldId="338"/>
            <ac:picMk id="72" creationId="{207EE17B-E12B-B22C-CE34-FA5193D97173}"/>
          </ac:picMkLst>
        </pc:picChg>
        <pc:picChg chg="del">
          <ac:chgData name="Kollmann, NiklasKristoffer" userId="e52fa473-882c-4f44-abcc-2c39c941e8f6" providerId="ADAL" clId="{CE2CCF01-FCB4-41DA-B07F-F573EF0F55E1}" dt="2026-07-08T12:44:38.880" v="3352" actId="478"/>
          <ac:picMkLst>
            <pc:docMk/>
            <pc:sldMk cId="3042941739" sldId="338"/>
            <ac:picMk id="75" creationId="{C242A821-9A5F-4260-DCEA-87D968104C8D}"/>
          </ac:picMkLst>
        </pc:picChg>
        <pc:picChg chg="del">
          <ac:chgData name="Kollmann, NiklasKristoffer" userId="e52fa473-882c-4f44-abcc-2c39c941e8f6" providerId="ADAL" clId="{CE2CCF01-FCB4-41DA-B07F-F573EF0F55E1}" dt="2026-07-08T12:44:39.260" v="3353" actId="478"/>
          <ac:picMkLst>
            <pc:docMk/>
            <pc:sldMk cId="3042941739" sldId="338"/>
            <ac:picMk id="78" creationId="{5A244027-69CF-70B2-6CA2-4C9B3D70492E}"/>
          </ac:picMkLst>
        </pc:picChg>
        <pc:cxnChg chg="del">
          <ac:chgData name="Kollmann, NiklasKristoffer" userId="e52fa473-882c-4f44-abcc-2c39c941e8f6" providerId="ADAL" clId="{CE2CCF01-FCB4-41DA-B07F-F573EF0F55E1}" dt="2026-07-08T12:44:35.377" v="3346" actId="478"/>
          <ac:cxnSpMkLst>
            <pc:docMk/>
            <pc:sldMk cId="3042941739" sldId="338"/>
            <ac:cxnSpMk id="64" creationId="{14E1AE3D-FAA7-CEEA-3298-ED53823F8DB1}"/>
          </ac:cxnSpMkLst>
        </pc:cxnChg>
      </pc:sldChg>
      <pc:sldChg chg="addSp delSp modSp add mod">
        <pc:chgData name="Kollmann, NiklasKristoffer" userId="e52fa473-882c-4f44-abcc-2c39c941e8f6" providerId="ADAL" clId="{CE2CCF01-FCB4-41DA-B07F-F573EF0F55E1}" dt="2026-07-09T10:37:27.623" v="6093"/>
        <pc:sldMkLst>
          <pc:docMk/>
          <pc:sldMk cId="3227924095" sldId="339"/>
        </pc:sldMkLst>
        <pc:spChg chg="mod">
          <ac:chgData name="Kollmann, NiklasKristoffer" userId="e52fa473-882c-4f44-abcc-2c39c941e8f6" providerId="ADAL" clId="{CE2CCF01-FCB4-41DA-B07F-F573EF0F55E1}" dt="2026-07-08T12:49:50.789" v="3610" actId="20577"/>
          <ac:spMkLst>
            <pc:docMk/>
            <pc:sldMk cId="3227924095" sldId="339"/>
            <ac:spMk id="2" creationId="{3F0AEA90-8594-7770-5E93-4D88AF5E337D}"/>
          </ac:spMkLst>
        </pc:spChg>
        <pc:spChg chg="mod">
          <ac:chgData name="Kollmann, NiklasKristoffer" userId="e52fa473-882c-4f44-abcc-2c39c941e8f6" providerId="ADAL" clId="{CE2CCF01-FCB4-41DA-B07F-F573EF0F55E1}" dt="2026-07-08T12:50:36.652" v="3754" actId="20577"/>
          <ac:spMkLst>
            <pc:docMk/>
            <pc:sldMk cId="3227924095" sldId="339"/>
            <ac:spMk id="3" creationId="{34BBE349-2461-9224-CD60-BD329B195364}"/>
          </ac:spMkLst>
        </pc:spChg>
        <pc:spChg chg="add mod">
          <ac:chgData name="Kollmann, NiklasKristoffer" userId="e52fa473-882c-4f44-abcc-2c39c941e8f6" providerId="ADAL" clId="{CE2CCF01-FCB4-41DA-B07F-F573EF0F55E1}" dt="2026-07-09T10:37:27.623" v="6093"/>
          <ac:spMkLst>
            <pc:docMk/>
            <pc:sldMk cId="3227924095" sldId="339"/>
            <ac:spMk id="5" creationId="{0D6D0A79-4CCA-124E-DBAB-88EEB7422AFF}"/>
          </ac:spMkLst>
        </pc:spChg>
        <pc:spChg chg="del">
          <ac:chgData name="Kollmann, NiklasKristoffer" userId="e52fa473-882c-4f44-abcc-2c39c941e8f6" providerId="ADAL" clId="{CE2CCF01-FCB4-41DA-B07F-F573EF0F55E1}" dt="2026-07-08T12:53:43.130" v="3758" actId="478"/>
          <ac:spMkLst>
            <pc:docMk/>
            <pc:sldMk cId="3227924095" sldId="339"/>
            <ac:spMk id="5" creationId="{3922C450-6FFE-46D7-7143-313E0B6D0936}"/>
          </ac:spMkLst>
        </pc:spChg>
        <pc:spChg chg="del">
          <ac:chgData name="Kollmann, NiklasKristoffer" userId="e52fa473-882c-4f44-abcc-2c39c941e8f6" providerId="ADAL" clId="{CE2CCF01-FCB4-41DA-B07F-F573EF0F55E1}" dt="2026-07-08T12:53:43.906" v="3759" actId="478"/>
          <ac:spMkLst>
            <pc:docMk/>
            <pc:sldMk cId="3227924095" sldId="339"/>
            <ac:spMk id="6" creationId="{EBA5D91E-46DB-2388-6692-C0293E412F5C}"/>
          </ac:spMkLst>
        </pc:spChg>
        <pc:picChg chg="del">
          <ac:chgData name="Kollmann, NiklasKristoffer" userId="e52fa473-882c-4f44-abcc-2c39c941e8f6" providerId="ADAL" clId="{CE2CCF01-FCB4-41DA-B07F-F573EF0F55E1}" dt="2026-07-08T12:49:43.555" v="3601" actId="478"/>
          <ac:picMkLst>
            <pc:docMk/>
            <pc:sldMk cId="3227924095" sldId="339"/>
            <ac:picMk id="8" creationId="{A28662F7-46C0-6ECD-4B42-5115629DDFD4}"/>
          </ac:picMkLst>
        </pc:picChg>
        <pc:picChg chg="add mod ord">
          <ac:chgData name="Kollmann, NiklasKristoffer" userId="e52fa473-882c-4f44-abcc-2c39c941e8f6" providerId="ADAL" clId="{CE2CCF01-FCB4-41DA-B07F-F573EF0F55E1}" dt="2026-07-08T12:54:00.317" v="3765" actId="1076"/>
          <ac:picMkLst>
            <pc:docMk/>
            <pc:sldMk cId="3227924095" sldId="339"/>
            <ac:picMk id="9" creationId="{E5C1D42A-5CB4-F833-A129-4E51580D1D62}"/>
          </ac:picMkLst>
        </pc:picChg>
        <pc:picChg chg="del">
          <ac:chgData name="Kollmann, NiklasKristoffer" userId="e52fa473-882c-4f44-abcc-2c39c941e8f6" providerId="ADAL" clId="{CE2CCF01-FCB4-41DA-B07F-F573EF0F55E1}" dt="2026-07-08T12:49:44.066" v="3602" actId="478"/>
          <ac:picMkLst>
            <pc:docMk/>
            <pc:sldMk cId="3227924095" sldId="339"/>
            <ac:picMk id="10" creationId="{1E0757ED-13A1-0349-987E-1D319A640E7F}"/>
          </ac:picMkLst>
        </pc:picChg>
      </pc:sldChg>
      <pc:sldChg chg="addSp delSp modSp add mod">
        <pc:chgData name="Kollmann, NiklasKristoffer" userId="e52fa473-882c-4f44-abcc-2c39c941e8f6" providerId="ADAL" clId="{CE2CCF01-FCB4-41DA-B07F-F573EF0F55E1}" dt="2026-07-09T10:37:30.168" v="6094"/>
        <pc:sldMkLst>
          <pc:docMk/>
          <pc:sldMk cId="4074558831" sldId="340"/>
        </pc:sldMkLst>
        <pc:spChg chg="mod">
          <ac:chgData name="Kollmann, NiklasKristoffer" userId="e52fa473-882c-4f44-abcc-2c39c941e8f6" providerId="ADAL" clId="{CE2CCF01-FCB4-41DA-B07F-F573EF0F55E1}" dt="2026-07-08T12:54:59.728" v="3785" actId="20577"/>
          <ac:spMkLst>
            <pc:docMk/>
            <pc:sldMk cId="4074558831" sldId="340"/>
            <ac:spMk id="2" creationId="{2336460C-71D8-7DFA-F2EB-6B9B77B77164}"/>
          </ac:spMkLst>
        </pc:spChg>
        <pc:spChg chg="mod">
          <ac:chgData name="Kollmann, NiklasKristoffer" userId="e52fa473-882c-4f44-abcc-2c39c941e8f6" providerId="ADAL" clId="{CE2CCF01-FCB4-41DA-B07F-F573EF0F55E1}" dt="2026-07-08T12:55:45.333" v="3942" actId="20577"/>
          <ac:spMkLst>
            <pc:docMk/>
            <pc:sldMk cId="4074558831" sldId="340"/>
            <ac:spMk id="3" creationId="{5DC7E290-456B-F88A-062B-D38CC372132B}"/>
          </ac:spMkLst>
        </pc:spChg>
        <pc:spChg chg="add mod">
          <ac:chgData name="Kollmann, NiklasKristoffer" userId="e52fa473-882c-4f44-abcc-2c39c941e8f6" providerId="ADAL" clId="{CE2CCF01-FCB4-41DA-B07F-F573EF0F55E1}" dt="2026-07-09T10:37:30.168" v="6094"/>
          <ac:spMkLst>
            <pc:docMk/>
            <pc:sldMk cId="4074558831" sldId="340"/>
            <ac:spMk id="5" creationId="{14331789-289F-EBEE-836A-B5FEF4116131}"/>
          </ac:spMkLst>
        </pc:spChg>
        <pc:spChg chg="add mod">
          <ac:chgData name="Kollmann, NiklasKristoffer" userId="e52fa473-882c-4f44-abcc-2c39c941e8f6" providerId="ADAL" clId="{CE2CCF01-FCB4-41DA-B07F-F573EF0F55E1}" dt="2026-07-08T12:57:40.647" v="3960" actId="14100"/>
          <ac:spMkLst>
            <pc:docMk/>
            <pc:sldMk cId="4074558831" sldId="340"/>
            <ac:spMk id="7" creationId="{CF3162ED-FC8D-4F15-69C4-EFA87B9127E9}"/>
          </ac:spMkLst>
        </pc:spChg>
        <pc:spChg chg="add mod">
          <ac:chgData name="Kollmann, NiklasKristoffer" userId="e52fa473-882c-4f44-abcc-2c39c941e8f6" providerId="ADAL" clId="{CE2CCF01-FCB4-41DA-B07F-F573EF0F55E1}" dt="2026-07-08T12:59:08.376" v="3990" actId="20577"/>
          <ac:spMkLst>
            <pc:docMk/>
            <pc:sldMk cId="4074558831" sldId="340"/>
            <ac:spMk id="8" creationId="{B9434B91-EAB2-2B31-0290-80439E8B464F}"/>
          </ac:spMkLst>
        </pc:spChg>
        <pc:spChg chg="add mod">
          <ac:chgData name="Kollmann, NiklasKristoffer" userId="e52fa473-882c-4f44-abcc-2c39c941e8f6" providerId="ADAL" clId="{CE2CCF01-FCB4-41DA-B07F-F573EF0F55E1}" dt="2026-07-08T12:59:33.566" v="4009" actId="20577"/>
          <ac:spMkLst>
            <pc:docMk/>
            <pc:sldMk cId="4074558831" sldId="340"/>
            <ac:spMk id="12" creationId="{E9673195-D236-0914-EFD7-8F42FC25A1C2}"/>
          </ac:spMkLst>
        </pc:spChg>
        <pc:spChg chg="add mod">
          <ac:chgData name="Kollmann, NiklasKristoffer" userId="e52fa473-882c-4f44-abcc-2c39c941e8f6" providerId="ADAL" clId="{CE2CCF01-FCB4-41DA-B07F-F573EF0F55E1}" dt="2026-07-08T13:01:56.546" v="4121" actId="20577"/>
          <ac:spMkLst>
            <pc:docMk/>
            <pc:sldMk cId="4074558831" sldId="340"/>
            <ac:spMk id="13" creationId="{2A1181D2-64F8-55A7-6AA1-7CE7A9D424E7}"/>
          </ac:spMkLst>
        </pc:spChg>
        <pc:spChg chg="add mod">
          <ac:chgData name="Kollmann, NiklasKristoffer" userId="e52fa473-882c-4f44-abcc-2c39c941e8f6" providerId="ADAL" clId="{CE2CCF01-FCB4-41DA-B07F-F573EF0F55E1}" dt="2026-07-08T13:03:54.427" v="4193" actId="1076"/>
          <ac:spMkLst>
            <pc:docMk/>
            <pc:sldMk cId="4074558831" sldId="340"/>
            <ac:spMk id="18" creationId="{94FF814D-513D-9837-F140-FEED913A4ED6}"/>
          </ac:spMkLst>
        </pc:spChg>
        <pc:picChg chg="add mod">
          <ac:chgData name="Kollmann, NiklasKristoffer" userId="e52fa473-882c-4f44-abcc-2c39c941e8f6" providerId="ADAL" clId="{CE2CCF01-FCB4-41DA-B07F-F573EF0F55E1}" dt="2026-07-08T12:57:36.569" v="3959" actId="1076"/>
          <ac:picMkLst>
            <pc:docMk/>
            <pc:sldMk cId="4074558831" sldId="340"/>
            <ac:picMk id="6" creationId="{5AF889B9-1EC1-AF22-3605-4DA9BA32FD29}"/>
          </ac:picMkLst>
        </pc:picChg>
        <pc:picChg chg="del">
          <ac:chgData name="Kollmann, NiklasKristoffer" userId="e52fa473-882c-4f44-abcc-2c39c941e8f6" providerId="ADAL" clId="{CE2CCF01-FCB4-41DA-B07F-F573EF0F55E1}" dt="2026-07-08T12:54:35.306" v="3767" actId="478"/>
          <ac:picMkLst>
            <pc:docMk/>
            <pc:sldMk cId="4074558831" sldId="340"/>
            <ac:picMk id="9" creationId="{72029847-730F-B839-D651-20D635F9D2D5}"/>
          </ac:picMkLst>
        </pc:picChg>
        <pc:picChg chg="add mod">
          <ac:chgData name="Kollmann, NiklasKristoffer" userId="e52fa473-882c-4f44-abcc-2c39c941e8f6" providerId="ADAL" clId="{CE2CCF01-FCB4-41DA-B07F-F573EF0F55E1}" dt="2026-07-08T12:58:36.172" v="3975" actId="14100"/>
          <ac:picMkLst>
            <pc:docMk/>
            <pc:sldMk cId="4074558831" sldId="340"/>
            <ac:picMk id="11" creationId="{34139375-1AA6-988D-A8D1-D354A861B762}"/>
          </ac:picMkLst>
        </pc:picChg>
        <pc:cxnChg chg="add mod">
          <ac:chgData name="Kollmann, NiklasKristoffer" userId="e52fa473-882c-4f44-abcc-2c39c941e8f6" providerId="ADAL" clId="{CE2CCF01-FCB4-41DA-B07F-F573EF0F55E1}" dt="2026-07-08T13:02:35.949" v="4124" actId="14100"/>
          <ac:cxnSpMkLst>
            <pc:docMk/>
            <pc:sldMk cId="4074558831" sldId="340"/>
            <ac:cxnSpMk id="14" creationId="{E3855A28-6AFA-0C0B-1B78-55DD2D1462B7}"/>
          </ac:cxnSpMkLst>
        </pc:cxnChg>
        <pc:cxnChg chg="add mod">
          <ac:chgData name="Kollmann, NiklasKristoffer" userId="e52fa473-882c-4f44-abcc-2c39c941e8f6" providerId="ADAL" clId="{CE2CCF01-FCB4-41DA-B07F-F573EF0F55E1}" dt="2026-07-08T13:02:44.608" v="4127" actId="1076"/>
          <ac:cxnSpMkLst>
            <pc:docMk/>
            <pc:sldMk cId="4074558831" sldId="340"/>
            <ac:cxnSpMk id="16" creationId="{AA7ABA7A-F782-4518-53A7-1B891F293AD6}"/>
          </ac:cxnSpMkLst>
        </pc:cxnChg>
        <pc:cxnChg chg="add mod">
          <ac:chgData name="Kollmann, NiklasKristoffer" userId="e52fa473-882c-4f44-abcc-2c39c941e8f6" providerId="ADAL" clId="{CE2CCF01-FCB4-41DA-B07F-F573EF0F55E1}" dt="2026-07-08T13:02:49.403" v="4129" actId="1076"/>
          <ac:cxnSpMkLst>
            <pc:docMk/>
            <pc:sldMk cId="4074558831" sldId="340"/>
            <ac:cxnSpMk id="17" creationId="{5A1BFCC8-834C-87A5-D0D7-F658AD08EC66}"/>
          </ac:cxnSpMkLst>
        </pc:cxnChg>
      </pc:sldChg>
      <pc:sldChg chg="addSp delSp modSp add mod">
        <pc:chgData name="Kollmann, NiklasKristoffer" userId="e52fa473-882c-4f44-abcc-2c39c941e8f6" providerId="ADAL" clId="{CE2CCF01-FCB4-41DA-B07F-F573EF0F55E1}" dt="2026-07-09T10:37:33.449" v="6095"/>
        <pc:sldMkLst>
          <pc:docMk/>
          <pc:sldMk cId="1895300394" sldId="341"/>
        </pc:sldMkLst>
        <pc:spChg chg="mod">
          <ac:chgData name="Kollmann, NiklasKristoffer" userId="e52fa473-882c-4f44-abcc-2c39c941e8f6" providerId="ADAL" clId="{CE2CCF01-FCB4-41DA-B07F-F573EF0F55E1}" dt="2026-07-08T13:04:43.287" v="4227" actId="20577"/>
          <ac:spMkLst>
            <pc:docMk/>
            <pc:sldMk cId="1895300394" sldId="341"/>
            <ac:spMk id="2" creationId="{48C4A2F2-04EC-F38C-BF5F-D9706507E8BD}"/>
          </ac:spMkLst>
        </pc:spChg>
        <pc:spChg chg="mod">
          <ac:chgData name="Kollmann, NiklasKristoffer" userId="e52fa473-882c-4f44-abcc-2c39c941e8f6" providerId="ADAL" clId="{CE2CCF01-FCB4-41DA-B07F-F573EF0F55E1}" dt="2026-07-08T13:05:33.377" v="4434" actId="20577"/>
          <ac:spMkLst>
            <pc:docMk/>
            <pc:sldMk cId="1895300394" sldId="341"/>
            <ac:spMk id="3" creationId="{1D930CE2-624D-A771-18AB-5922C020FA0F}"/>
          </ac:spMkLst>
        </pc:spChg>
        <pc:spChg chg="add del mod">
          <ac:chgData name="Kollmann, NiklasKristoffer" userId="e52fa473-882c-4f44-abcc-2c39c941e8f6" providerId="ADAL" clId="{CE2CCF01-FCB4-41DA-B07F-F573EF0F55E1}" dt="2026-07-08T13:05:49.270" v="4438" actId="478"/>
          <ac:spMkLst>
            <pc:docMk/>
            <pc:sldMk cId="1895300394" sldId="341"/>
            <ac:spMk id="5" creationId="{81E8EFAD-96AA-22FA-596C-1B2A64EF3B74}"/>
          </ac:spMkLst>
        </pc:spChg>
        <pc:spChg chg="add mod">
          <ac:chgData name="Kollmann, NiklasKristoffer" userId="e52fa473-882c-4f44-abcc-2c39c941e8f6" providerId="ADAL" clId="{CE2CCF01-FCB4-41DA-B07F-F573EF0F55E1}" dt="2026-07-09T10:37:33.449" v="6095"/>
          <ac:spMkLst>
            <pc:docMk/>
            <pc:sldMk cId="1895300394" sldId="341"/>
            <ac:spMk id="5" creationId="{B0620A8C-51DA-276F-5212-C05A88BB6BAB}"/>
          </ac:spMkLst>
        </pc:spChg>
        <pc:spChg chg="mod">
          <ac:chgData name="Kollmann, NiklasKristoffer" userId="e52fa473-882c-4f44-abcc-2c39c941e8f6" providerId="ADAL" clId="{CE2CCF01-FCB4-41DA-B07F-F573EF0F55E1}" dt="2026-07-08T13:05:59.163" v="4453" actId="20577"/>
          <ac:spMkLst>
            <pc:docMk/>
            <pc:sldMk cId="1895300394" sldId="341"/>
            <ac:spMk id="7" creationId="{C3A9E71E-3BF3-ED54-CE79-8A0763627499}"/>
          </ac:spMkLst>
        </pc:spChg>
        <pc:spChg chg="del">
          <ac:chgData name="Kollmann, NiklasKristoffer" userId="e52fa473-882c-4f44-abcc-2c39c941e8f6" providerId="ADAL" clId="{CE2CCF01-FCB4-41DA-B07F-F573EF0F55E1}" dt="2026-07-08T13:04:30.672" v="4200" actId="478"/>
          <ac:spMkLst>
            <pc:docMk/>
            <pc:sldMk cId="1895300394" sldId="341"/>
            <ac:spMk id="8" creationId="{6D7D8121-65F6-FF6C-6C6C-31580F20B4C6}"/>
          </ac:spMkLst>
        </pc:spChg>
        <pc:spChg chg="add mod">
          <ac:chgData name="Kollmann, NiklasKristoffer" userId="e52fa473-882c-4f44-abcc-2c39c941e8f6" providerId="ADAL" clId="{CE2CCF01-FCB4-41DA-B07F-F573EF0F55E1}" dt="2026-07-08T13:06:13.943" v="4470" actId="20577"/>
          <ac:spMkLst>
            <pc:docMk/>
            <pc:sldMk cId="1895300394" sldId="341"/>
            <ac:spMk id="9" creationId="{13C25B70-7FFF-5964-20AE-7B767ADFC329}"/>
          </ac:spMkLst>
        </pc:spChg>
        <pc:spChg chg="add mod">
          <ac:chgData name="Kollmann, NiklasKristoffer" userId="e52fa473-882c-4f44-abcc-2c39c941e8f6" providerId="ADAL" clId="{CE2CCF01-FCB4-41DA-B07F-F573EF0F55E1}" dt="2026-07-08T13:11:38.484" v="4707" actId="255"/>
          <ac:spMkLst>
            <pc:docMk/>
            <pc:sldMk cId="1895300394" sldId="341"/>
            <ac:spMk id="10" creationId="{3004CDEA-A61B-4036-07C2-4B89B57D77C4}"/>
          </ac:spMkLst>
        </pc:spChg>
        <pc:spChg chg="del">
          <ac:chgData name="Kollmann, NiklasKristoffer" userId="e52fa473-882c-4f44-abcc-2c39c941e8f6" providerId="ADAL" clId="{CE2CCF01-FCB4-41DA-B07F-F573EF0F55E1}" dt="2026-07-08T13:04:31.065" v="4201" actId="478"/>
          <ac:spMkLst>
            <pc:docMk/>
            <pc:sldMk cId="1895300394" sldId="341"/>
            <ac:spMk id="12" creationId="{13AE4AA9-3A35-BC1D-0979-E92D8CFAA079}"/>
          </ac:spMkLst>
        </pc:spChg>
        <pc:spChg chg="del">
          <ac:chgData name="Kollmann, NiklasKristoffer" userId="e52fa473-882c-4f44-abcc-2c39c941e8f6" providerId="ADAL" clId="{CE2CCF01-FCB4-41DA-B07F-F573EF0F55E1}" dt="2026-07-08T13:04:26.606" v="4197" actId="478"/>
          <ac:spMkLst>
            <pc:docMk/>
            <pc:sldMk cId="1895300394" sldId="341"/>
            <ac:spMk id="13" creationId="{D7C3F4D6-217F-02D6-1511-5C20AB9216B1}"/>
          </ac:spMkLst>
        </pc:spChg>
        <pc:spChg chg="del">
          <ac:chgData name="Kollmann, NiklasKristoffer" userId="e52fa473-882c-4f44-abcc-2c39c941e8f6" providerId="ADAL" clId="{CE2CCF01-FCB4-41DA-B07F-F573EF0F55E1}" dt="2026-07-08T13:04:27.828" v="4198" actId="478"/>
          <ac:spMkLst>
            <pc:docMk/>
            <pc:sldMk cId="1895300394" sldId="341"/>
            <ac:spMk id="18" creationId="{C3B96D3B-7F02-DA0F-5E6E-B137DE41CEAF}"/>
          </ac:spMkLst>
        </pc:spChg>
        <pc:spChg chg="add mod">
          <ac:chgData name="Kollmann, NiklasKristoffer" userId="e52fa473-882c-4f44-abcc-2c39c941e8f6" providerId="ADAL" clId="{CE2CCF01-FCB4-41DA-B07F-F573EF0F55E1}" dt="2026-07-08T13:10:02.669" v="4652" actId="255"/>
          <ac:spMkLst>
            <pc:docMk/>
            <pc:sldMk cId="1895300394" sldId="341"/>
            <ac:spMk id="22" creationId="{E9C9C93E-FE4E-2939-2EC3-23DB7B9ED5EC}"/>
          </ac:spMkLst>
        </pc:spChg>
        <pc:spChg chg="add mod">
          <ac:chgData name="Kollmann, NiklasKristoffer" userId="e52fa473-882c-4f44-abcc-2c39c941e8f6" providerId="ADAL" clId="{CE2CCF01-FCB4-41DA-B07F-F573EF0F55E1}" dt="2026-07-08T13:10:02.669" v="4652" actId="255"/>
          <ac:spMkLst>
            <pc:docMk/>
            <pc:sldMk cId="1895300394" sldId="341"/>
            <ac:spMk id="23" creationId="{41194AE2-5D9D-5D7A-7BDA-FD846204AEE9}"/>
          </ac:spMkLst>
        </pc:spChg>
        <pc:spChg chg="add mod">
          <ac:chgData name="Kollmann, NiklasKristoffer" userId="e52fa473-882c-4f44-abcc-2c39c941e8f6" providerId="ADAL" clId="{CE2CCF01-FCB4-41DA-B07F-F573EF0F55E1}" dt="2026-07-08T13:10:02.669" v="4652" actId="255"/>
          <ac:spMkLst>
            <pc:docMk/>
            <pc:sldMk cId="1895300394" sldId="341"/>
            <ac:spMk id="24" creationId="{0D81EC25-95D0-BFD8-E4D2-1281B50E952B}"/>
          </ac:spMkLst>
        </pc:spChg>
        <pc:spChg chg="add mod">
          <ac:chgData name="Kollmann, NiklasKristoffer" userId="e52fa473-882c-4f44-abcc-2c39c941e8f6" providerId="ADAL" clId="{CE2CCF01-FCB4-41DA-B07F-F573EF0F55E1}" dt="2026-07-08T13:11:18.149" v="4676" actId="20577"/>
          <ac:spMkLst>
            <pc:docMk/>
            <pc:sldMk cId="1895300394" sldId="341"/>
            <ac:spMk id="28" creationId="{8421B4CC-2374-E695-C0A7-A1FD3A3F2657}"/>
          </ac:spMkLst>
        </pc:spChg>
        <pc:spChg chg="add mod">
          <ac:chgData name="Kollmann, NiklasKristoffer" userId="e52fa473-882c-4f44-abcc-2c39c941e8f6" providerId="ADAL" clId="{CE2CCF01-FCB4-41DA-B07F-F573EF0F55E1}" dt="2026-07-08T13:11:24.293" v="4691" actId="20577"/>
          <ac:spMkLst>
            <pc:docMk/>
            <pc:sldMk cId="1895300394" sldId="341"/>
            <ac:spMk id="29" creationId="{384F5CD8-7814-F9EC-DFFB-411C5736D7C2}"/>
          </ac:spMkLst>
        </pc:spChg>
        <pc:spChg chg="add mod">
          <ac:chgData name="Kollmann, NiklasKristoffer" userId="e52fa473-882c-4f44-abcc-2c39c941e8f6" providerId="ADAL" clId="{CE2CCF01-FCB4-41DA-B07F-F573EF0F55E1}" dt="2026-07-08T13:11:30.561" v="4706" actId="20577"/>
          <ac:spMkLst>
            <pc:docMk/>
            <pc:sldMk cId="1895300394" sldId="341"/>
            <ac:spMk id="30" creationId="{C2893FE5-40BB-C7AD-D5A9-4DC668D89C14}"/>
          </ac:spMkLst>
        </pc:spChg>
        <pc:picChg chg="del">
          <ac:chgData name="Kollmann, NiklasKristoffer" userId="e52fa473-882c-4f44-abcc-2c39c941e8f6" providerId="ADAL" clId="{CE2CCF01-FCB4-41DA-B07F-F573EF0F55E1}" dt="2026-07-08T13:04:24.649" v="4195" actId="478"/>
          <ac:picMkLst>
            <pc:docMk/>
            <pc:sldMk cId="1895300394" sldId="341"/>
            <ac:picMk id="6" creationId="{E11B8DA8-9162-8ED2-1AF7-B3743837EFE3}"/>
          </ac:picMkLst>
        </pc:picChg>
        <pc:picChg chg="del">
          <ac:chgData name="Kollmann, NiklasKristoffer" userId="e52fa473-882c-4f44-abcc-2c39c941e8f6" providerId="ADAL" clId="{CE2CCF01-FCB4-41DA-B07F-F573EF0F55E1}" dt="2026-07-08T13:04:25.100" v="4196" actId="478"/>
          <ac:picMkLst>
            <pc:docMk/>
            <pc:sldMk cId="1895300394" sldId="341"/>
            <ac:picMk id="11" creationId="{589E3975-C787-76FA-3BCF-C762E8CFB70E}"/>
          </ac:picMkLst>
        </pc:picChg>
        <pc:picChg chg="add mod">
          <ac:chgData name="Kollmann, NiklasKristoffer" userId="e52fa473-882c-4f44-abcc-2c39c941e8f6" providerId="ADAL" clId="{CE2CCF01-FCB4-41DA-B07F-F573EF0F55E1}" dt="2026-07-08T13:11:04.597" v="4661" actId="14100"/>
          <ac:picMkLst>
            <pc:docMk/>
            <pc:sldMk cId="1895300394" sldId="341"/>
            <ac:picMk id="19" creationId="{A77E59E8-C72F-2716-739E-65B23714A346}"/>
          </ac:picMkLst>
        </pc:picChg>
        <pc:picChg chg="add mod">
          <ac:chgData name="Kollmann, NiklasKristoffer" userId="e52fa473-882c-4f44-abcc-2c39c941e8f6" providerId="ADAL" clId="{CE2CCF01-FCB4-41DA-B07F-F573EF0F55E1}" dt="2026-07-08T13:11:04.597" v="4661" actId="14100"/>
          <ac:picMkLst>
            <pc:docMk/>
            <pc:sldMk cId="1895300394" sldId="341"/>
            <ac:picMk id="20" creationId="{817808C4-B0A1-66E2-782C-CB0423740BB0}"/>
          </ac:picMkLst>
        </pc:picChg>
        <pc:picChg chg="add mod">
          <ac:chgData name="Kollmann, NiklasKristoffer" userId="e52fa473-882c-4f44-abcc-2c39c941e8f6" providerId="ADAL" clId="{CE2CCF01-FCB4-41DA-B07F-F573EF0F55E1}" dt="2026-07-08T13:11:04.597" v="4661" actId="14100"/>
          <ac:picMkLst>
            <pc:docMk/>
            <pc:sldMk cId="1895300394" sldId="341"/>
            <ac:picMk id="21" creationId="{1947DCB7-9D2C-0A66-C8B4-A442B83E7B6F}"/>
          </ac:picMkLst>
        </pc:picChg>
        <pc:picChg chg="add mod">
          <ac:chgData name="Kollmann, NiklasKristoffer" userId="e52fa473-882c-4f44-abcc-2c39c941e8f6" providerId="ADAL" clId="{CE2CCF01-FCB4-41DA-B07F-F573EF0F55E1}" dt="2026-07-08T13:11:04.597" v="4661" actId="14100"/>
          <ac:picMkLst>
            <pc:docMk/>
            <pc:sldMk cId="1895300394" sldId="341"/>
            <ac:picMk id="25" creationId="{6AD096AE-0815-1347-BBE3-2D49D9CE2EEA}"/>
          </ac:picMkLst>
        </pc:picChg>
        <pc:picChg chg="add mod">
          <ac:chgData name="Kollmann, NiklasKristoffer" userId="e52fa473-882c-4f44-abcc-2c39c941e8f6" providerId="ADAL" clId="{CE2CCF01-FCB4-41DA-B07F-F573EF0F55E1}" dt="2026-07-08T13:11:04.597" v="4661" actId="14100"/>
          <ac:picMkLst>
            <pc:docMk/>
            <pc:sldMk cId="1895300394" sldId="341"/>
            <ac:picMk id="26" creationId="{BB370261-CCF8-B487-E545-0CC475599CFC}"/>
          </ac:picMkLst>
        </pc:picChg>
        <pc:picChg chg="add mod">
          <ac:chgData name="Kollmann, NiklasKristoffer" userId="e52fa473-882c-4f44-abcc-2c39c941e8f6" providerId="ADAL" clId="{CE2CCF01-FCB4-41DA-B07F-F573EF0F55E1}" dt="2026-07-08T13:11:04.597" v="4661" actId="14100"/>
          <ac:picMkLst>
            <pc:docMk/>
            <pc:sldMk cId="1895300394" sldId="341"/>
            <ac:picMk id="27" creationId="{C8824B95-8F29-12C0-7115-EA8C1A34C743}"/>
          </ac:picMkLst>
        </pc:picChg>
        <pc:cxnChg chg="del">
          <ac:chgData name="Kollmann, NiklasKristoffer" userId="e52fa473-882c-4f44-abcc-2c39c941e8f6" providerId="ADAL" clId="{CE2CCF01-FCB4-41DA-B07F-F573EF0F55E1}" dt="2026-07-08T13:04:29.112" v="4199" actId="478"/>
          <ac:cxnSpMkLst>
            <pc:docMk/>
            <pc:sldMk cId="1895300394" sldId="341"/>
            <ac:cxnSpMk id="14" creationId="{C0726850-A9CB-5F69-43C2-6DE9A59CB587}"/>
          </ac:cxnSpMkLst>
        </pc:cxnChg>
        <pc:cxnChg chg="del">
          <ac:chgData name="Kollmann, NiklasKristoffer" userId="e52fa473-882c-4f44-abcc-2c39c941e8f6" providerId="ADAL" clId="{CE2CCF01-FCB4-41DA-B07F-F573EF0F55E1}" dt="2026-07-08T13:04:29.112" v="4199" actId="478"/>
          <ac:cxnSpMkLst>
            <pc:docMk/>
            <pc:sldMk cId="1895300394" sldId="341"/>
            <ac:cxnSpMk id="16" creationId="{EB98DD3C-6721-A915-4A66-3E19CD604328}"/>
          </ac:cxnSpMkLst>
        </pc:cxnChg>
        <pc:cxnChg chg="del">
          <ac:chgData name="Kollmann, NiklasKristoffer" userId="e52fa473-882c-4f44-abcc-2c39c941e8f6" providerId="ADAL" clId="{CE2CCF01-FCB4-41DA-B07F-F573EF0F55E1}" dt="2026-07-08T13:04:29.112" v="4199" actId="478"/>
          <ac:cxnSpMkLst>
            <pc:docMk/>
            <pc:sldMk cId="1895300394" sldId="341"/>
            <ac:cxnSpMk id="17" creationId="{617000B4-9DBE-8294-E7F0-E6987C09BBE8}"/>
          </ac:cxnSpMkLst>
        </pc:cxnChg>
      </pc:sldChg>
      <pc:sldChg chg="addSp delSp modSp add mod">
        <pc:chgData name="Kollmann, NiklasKristoffer" userId="e52fa473-882c-4f44-abcc-2c39c941e8f6" providerId="ADAL" clId="{CE2CCF01-FCB4-41DA-B07F-F573EF0F55E1}" dt="2026-07-09T10:37:35.606" v="6096"/>
        <pc:sldMkLst>
          <pc:docMk/>
          <pc:sldMk cId="119431812" sldId="342"/>
        </pc:sldMkLst>
        <pc:spChg chg="mod">
          <ac:chgData name="Kollmann, NiklasKristoffer" userId="e52fa473-882c-4f44-abcc-2c39c941e8f6" providerId="ADAL" clId="{CE2CCF01-FCB4-41DA-B07F-F573EF0F55E1}" dt="2026-07-08T13:12:20.869" v="4734" actId="20577"/>
          <ac:spMkLst>
            <pc:docMk/>
            <pc:sldMk cId="119431812" sldId="342"/>
            <ac:spMk id="2" creationId="{D84E2271-AC3A-7A11-5877-B209A2AB96BE}"/>
          </ac:spMkLst>
        </pc:spChg>
        <pc:spChg chg="mod">
          <ac:chgData name="Kollmann, NiklasKristoffer" userId="e52fa473-882c-4f44-abcc-2c39c941e8f6" providerId="ADAL" clId="{CE2CCF01-FCB4-41DA-B07F-F573EF0F55E1}" dt="2026-07-08T13:13:19.958" v="4859" actId="20577"/>
          <ac:spMkLst>
            <pc:docMk/>
            <pc:sldMk cId="119431812" sldId="342"/>
            <ac:spMk id="3" creationId="{C7988064-B7AB-AAFF-ABED-31B7BC7310E0}"/>
          </ac:spMkLst>
        </pc:spChg>
        <pc:spChg chg="add mod">
          <ac:chgData name="Kollmann, NiklasKristoffer" userId="e52fa473-882c-4f44-abcc-2c39c941e8f6" providerId="ADAL" clId="{CE2CCF01-FCB4-41DA-B07F-F573EF0F55E1}" dt="2026-07-08T13:14:13.681" v="4875" actId="20577"/>
          <ac:spMkLst>
            <pc:docMk/>
            <pc:sldMk cId="119431812" sldId="342"/>
            <ac:spMk id="5" creationId="{2D20785E-E002-A527-0827-4E479CB1945A}"/>
          </ac:spMkLst>
        </pc:spChg>
        <pc:spChg chg="add del mod">
          <ac:chgData name="Kollmann, NiklasKristoffer" userId="e52fa473-882c-4f44-abcc-2c39c941e8f6" providerId="ADAL" clId="{CE2CCF01-FCB4-41DA-B07F-F573EF0F55E1}" dt="2026-07-08T13:14:24.731" v="4877" actId="478"/>
          <ac:spMkLst>
            <pc:docMk/>
            <pc:sldMk cId="119431812" sldId="342"/>
            <ac:spMk id="6" creationId="{052EA702-DDC7-A77F-33B1-AE41F70B91EE}"/>
          </ac:spMkLst>
        </pc:spChg>
        <pc:spChg chg="add mod">
          <ac:chgData name="Kollmann, NiklasKristoffer" userId="e52fa473-882c-4f44-abcc-2c39c941e8f6" providerId="ADAL" clId="{CE2CCF01-FCB4-41DA-B07F-F573EF0F55E1}" dt="2026-07-09T10:37:35.606" v="6096"/>
          <ac:spMkLst>
            <pc:docMk/>
            <pc:sldMk cId="119431812" sldId="342"/>
            <ac:spMk id="6" creationId="{CE9463B9-2648-229E-E414-56316CBC0CB0}"/>
          </ac:spMkLst>
        </pc:spChg>
        <pc:spChg chg="del">
          <ac:chgData name="Kollmann, NiklasKristoffer" userId="e52fa473-882c-4f44-abcc-2c39c941e8f6" providerId="ADAL" clId="{CE2CCF01-FCB4-41DA-B07F-F573EF0F55E1}" dt="2026-07-08T13:12:09.607" v="4712" actId="478"/>
          <ac:spMkLst>
            <pc:docMk/>
            <pc:sldMk cId="119431812" sldId="342"/>
            <ac:spMk id="7" creationId="{3D745BB2-0300-D41F-A814-565802E15E48}"/>
          </ac:spMkLst>
        </pc:spChg>
        <pc:spChg chg="del">
          <ac:chgData name="Kollmann, NiklasKristoffer" userId="e52fa473-882c-4f44-abcc-2c39c941e8f6" providerId="ADAL" clId="{CE2CCF01-FCB4-41DA-B07F-F573EF0F55E1}" dt="2026-07-08T13:12:09.607" v="4712" actId="478"/>
          <ac:spMkLst>
            <pc:docMk/>
            <pc:sldMk cId="119431812" sldId="342"/>
            <ac:spMk id="9" creationId="{ABBC1D87-E904-2931-233D-9ACF5CAC964A}"/>
          </ac:spMkLst>
        </pc:spChg>
        <pc:spChg chg="del">
          <ac:chgData name="Kollmann, NiklasKristoffer" userId="e52fa473-882c-4f44-abcc-2c39c941e8f6" providerId="ADAL" clId="{CE2CCF01-FCB4-41DA-B07F-F573EF0F55E1}" dt="2026-07-08T13:12:11.103" v="4713" actId="478"/>
          <ac:spMkLst>
            <pc:docMk/>
            <pc:sldMk cId="119431812" sldId="342"/>
            <ac:spMk id="10" creationId="{4D19B9CF-F643-E02F-F578-601E56646227}"/>
          </ac:spMkLst>
        </pc:spChg>
        <pc:spChg chg="add mod">
          <ac:chgData name="Kollmann, NiklasKristoffer" userId="e52fa473-882c-4f44-abcc-2c39c941e8f6" providerId="ADAL" clId="{CE2CCF01-FCB4-41DA-B07F-F573EF0F55E1}" dt="2026-07-08T13:17:38.634" v="4941" actId="1076"/>
          <ac:spMkLst>
            <pc:docMk/>
            <pc:sldMk cId="119431812" sldId="342"/>
            <ac:spMk id="13" creationId="{871D8198-92E1-49DD-F803-221066C811BC}"/>
          </ac:spMkLst>
        </pc:spChg>
        <pc:spChg chg="add mod">
          <ac:chgData name="Kollmann, NiklasKristoffer" userId="e52fa473-882c-4f44-abcc-2c39c941e8f6" providerId="ADAL" clId="{CE2CCF01-FCB4-41DA-B07F-F573EF0F55E1}" dt="2026-07-08T13:22:54.742" v="5522" actId="1076"/>
          <ac:spMkLst>
            <pc:docMk/>
            <pc:sldMk cId="119431812" sldId="342"/>
            <ac:spMk id="14" creationId="{EDEAD69A-9906-5A40-8DA5-227E1FC4BCC6}"/>
          </ac:spMkLst>
        </pc:spChg>
        <pc:spChg chg="del">
          <ac:chgData name="Kollmann, NiklasKristoffer" userId="e52fa473-882c-4f44-abcc-2c39c941e8f6" providerId="ADAL" clId="{CE2CCF01-FCB4-41DA-B07F-F573EF0F55E1}" dt="2026-07-08T13:12:09.607" v="4712" actId="478"/>
          <ac:spMkLst>
            <pc:docMk/>
            <pc:sldMk cId="119431812" sldId="342"/>
            <ac:spMk id="22" creationId="{1B572E0B-21A3-5F58-A204-61A0725289F3}"/>
          </ac:spMkLst>
        </pc:spChg>
        <pc:spChg chg="del">
          <ac:chgData name="Kollmann, NiklasKristoffer" userId="e52fa473-882c-4f44-abcc-2c39c941e8f6" providerId="ADAL" clId="{CE2CCF01-FCB4-41DA-B07F-F573EF0F55E1}" dt="2026-07-08T13:12:09.607" v="4712" actId="478"/>
          <ac:spMkLst>
            <pc:docMk/>
            <pc:sldMk cId="119431812" sldId="342"/>
            <ac:spMk id="23" creationId="{710BD925-7BBA-CB24-4634-94DD375009B4}"/>
          </ac:spMkLst>
        </pc:spChg>
        <pc:spChg chg="del mod">
          <ac:chgData name="Kollmann, NiklasKristoffer" userId="e52fa473-882c-4f44-abcc-2c39c941e8f6" providerId="ADAL" clId="{CE2CCF01-FCB4-41DA-B07F-F573EF0F55E1}" dt="2026-07-08T13:12:06.007" v="4710" actId="478"/>
          <ac:spMkLst>
            <pc:docMk/>
            <pc:sldMk cId="119431812" sldId="342"/>
            <ac:spMk id="24" creationId="{B0841331-9282-052A-4B0C-9A6E9C68FB76}"/>
          </ac:spMkLst>
        </pc:spChg>
        <pc:spChg chg="del">
          <ac:chgData name="Kollmann, NiklasKristoffer" userId="e52fa473-882c-4f44-abcc-2c39c941e8f6" providerId="ADAL" clId="{CE2CCF01-FCB4-41DA-B07F-F573EF0F55E1}" dt="2026-07-08T13:12:09.607" v="4712" actId="478"/>
          <ac:spMkLst>
            <pc:docMk/>
            <pc:sldMk cId="119431812" sldId="342"/>
            <ac:spMk id="28" creationId="{9154E850-D4B0-7449-694A-4AE39DD483C1}"/>
          </ac:spMkLst>
        </pc:spChg>
        <pc:spChg chg="del">
          <ac:chgData name="Kollmann, NiklasKristoffer" userId="e52fa473-882c-4f44-abcc-2c39c941e8f6" providerId="ADAL" clId="{CE2CCF01-FCB4-41DA-B07F-F573EF0F55E1}" dt="2026-07-08T13:12:09.607" v="4712" actId="478"/>
          <ac:spMkLst>
            <pc:docMk/>
            <pc:sldMk cId="119431812" sldId="342"/>
            <ac:spMk id="29" creationId="{A8767906-B457-E2B4-2A72-7521E2F2BD91}"/>
          </ac:spMkLst>
        </pc:spChg>
        <pc:spChg chg="del">
          <ac:chgData name="Kollmann, NiklasKristoffer" userId="e52fa473-882c-4f44-abcc-2c39c941e8f6" providerId="ADAL" clId="{CE2CCF01-FCB4-41DA-B07F-F573EF0F55E1}" dt="2026-07-08T13:12:09.607" v="4712" actId="478"/>
          <ac:spMkLst>
            <pc:docMk/>
            <pc:sldMk cId="119431812" sldId="342"/>
            <ac:spMk id="30" creationId="{8DE667A5-3FDC-6EE1-EA6F-25BCD51F6261}"/>
          </ac:spMkLst>
        </pc:spChg>
        <pc:graphicFrameChg chg="add mod">
          <ac:chgData name="Kollmann, NiklasKristoffer" userId="e52fa473-882c-4f44-abcc-2c39c941e8f6" providerId="ADAL" clId="{CE2CCF01-FCB4-41DA-B07F-F573EF0F55E1}" dt="2026-07-08T13:17:08.571" v="4902" actId="14100"/>
          <ac:graphicFrameMkLst>
            <pc:docMk/>
            <pc:sldMk cId="119431812" sldId="342"/>
            <ac:graphicFrameMk id="12" creationId="{F7EFEE7B-FF6F-D639-B534-8117E351FBBE}"/>
          </ac:graphicFrameMkLst>
        </pc:graphicFrameChg>
        <pc:picChg chg="del">
          <ac:chgData name="Kollmann, NiklasKristoffer" userId="e52fa473-882c-4f44-abcc-2c39c941e8f6" providerId="ADAL" clId="{CE2CCF01-FCB4-41DA-B07F-F573EF0F55E1}" dt="2026-07-08T13:12:09.607" v="4712" actId="478"/>
          <ac:picMkLst>
            <pc:docMk/>
            <pc:sldMk cId="119431812" sldId="342"/>
            <ac:picMk id="19" creationId="{FA3BA571-9687-8C71-8A19-55A29877A7AF}"/>
          </ac:picMkLst>
        </pc:picChg>
        <pc:picChg chg="del">
          <ac:chgData name="Kollmann, NiklasKristoffer" userId="e52fa473-882c-4f44-abcc-2c39c941e8f6" providerId="ADAL" clId="{CE2CCF01-FCB4-41DA-B07F-F573EF0F55E1}" dt="2026-07-08T13:12:06.579" v="4711" actId="478"/>
          <ac:picMkLst>
            <pc:docMk/>
            <pc:sldMk cId="119431812" sldId="342"/>
            <ac:picMk id="21" creationId="{A89EE66C-78ED-3E2A-D1AB-F518841606DC}"/>
          </ac:picMkLst>
        </pc:picChg>
        <pc:picChg chg="del">
          <ac:chgData name="Kollmann, NiklasKristoffer" userId="e52fa473-882c-4f44-abcc-2c39c941e8f6" providerId="ADAL" clId="{CE2CCF01-FCB4-41DA-B07F-F573EF0F55E1}" dt="2026-07-08T13:12:09.607" v="4712" actId="478"/>
          <ac:picMkLst>
            <pc:docMk/>
            <pc:sldMk cId="119431812" sldId="342"/>
            <ac:picMk id="26" creationId="{2D9A816F-FFCE-9DAE-2721-06B796E0749C}"/>
          </ac:picMkLst>
        </pc:picChg>
        <pc:picChg chg="del">
          <ac:chgData name="Kollmann, NiklasKristoffer" userId="e52fa473-882c-4f44-abcc-2c39c941e8f6" providerId="ADAL" clId="{CE2CCF01-FCB4-41DA-B07F-F573EF0F55E1}" dt="2026-07-08T13:12:09.607" v="4712" actId="478"/>
          <ac:picMkLst>
            <pc:docMk/>
            <pc:sldMk cId="119431812" sldId="342"/>
            <ac:picMk id="27" creationId="{62E36259-10DC-5D25-9A3A-B34B22153428}"/>
          </ac:picMkLst>
        </pc:picChg>
      </pc:sldChg>
      <pc:sldChg chg="addSp delSp modSp add mod ord">
        <pc:chgData name="Kollmann, NiklasKristoffer" userId="e52fa473-882c-4f44-abcc-2c39c941e8f6" providerId="ADAL" clId="{CE2CCF01-FCB4-41DA-B07F-F573EF0F55E1}" dt="2026-07-09T10:37:38.246" v="6097"/>
        <pc:sldMkLst>
          <pc:docMk/>
          <pc:sldMk cId="1674971940" sldId="343"/>
        </pc:sldMkLst>
        <pc:spChg chg="mod">
          <ac:chgData name="Kollmann, NiklasKristoffer" userId="e52fa473-882c-4f44-abcc-2c39c941e8f6" providerId="ADAL" clId="{CE2CCF01-FCB4-41DA-B07F-F573EF0F55E1}" dt="2026-07-08T13:23:34.752" v="5539" actId="20577"/>
          <ac:spMkLst>
            <pc:docMk/>
            <pc:sldMk cId="1674971940" sldId="343"/>
            <ac:spMk id="2" creationId="{83AE41CC-2BC4-148A-7BEE-48F740A90CEC}"/>
          </ac:spMkLst>
        </pc:spChg>
        <pc:spChg chg="mod">
          <ac:chgData name="Kollmann, NiklasKristoffer" userId="e52fa473-882c-4f44-abcc-2c39c941e8f6" providerId="ADAL" clId="{CE2CCF01-FCB4-41DA-B07F-F573EF0F55E1}" dt="2026-07-08T13:23:54.913" v="5596" actId="20577"/>
          <ac:spMkLst>
            <pc:docMk/>
            <pc:sldMk cId="1674971940" sldId="343"/>
            <ac:spMk id="3" creationId="{7622959E-8AE2-D0C9-BCD7-31E76244B33D}"/>
          </ac:spMkLst>
        </pc:spChg>
        <pc:spChg chg="add mod">
          <ac:chgData name="Kollmann, NiklasKristoffer" userId="e52fa473-882c-4f44-abcc-2c39c941e8f6" providerId="ADAL" clId="{CE2CCF01-FCB4-41DA-B07F-F573EF0F55E1}" dt="2026-07-08T13:26:15.419" v="5851" actId="1076"/>
          <ac:spMkLst>
            <pc:docMk/>
            <pc:sldMk cId="1674971940" sldId="343"/>
            <ac:spMk id="5" creationId="{A61CCAAE-774B-B2C2-2941-1374F673732A}"/>
          </ac:spMkLst>
        </pc:spChg>
        <pc:spChg chg="add mod">
          <ac:chgData name="Kollmann, NiklasKristoffer" userId="e52fa473-882c-4f44-abcc-2c39c941e8f6" providerId="ADAL" clId="{CE2CCF01-FCB4-41DA-B07F-F573EF0F55E1}" dt="2026-07-09T10:37:38.246" v="6097"/>
          <ac:spMkLst>
            <pc:docMk/>
            <pc:sldMk cId="1674971940" sldId="343"/>
            <ac:spMk id="6" creationId="{378CDAE1-B272-B91B-6E21-EF6734791B90}"/>
          </ac:spMkLst>
        </pc:spChg>
        <pc:picChg chg="del">
          <ac:chgData name="Kollmann, NiklasKristoffer" userId="e52fa473-882c-4f44-abcc-2c39c941e8f6" providerId="ADAL" clId="{CE2CCF01-FCB4-41DA-B07F-F573EF0F55E1}" dt="2026-07-08T13:24:05.823" v="5597" actId="478"/>
          <ac:picMkLst>
            <pc:docMk/>
            <pc:sldMk cId="1674971940" sldId="343"/>
            <ac:picMk id="8" creationId="{757B6FC3-1965-56CE-D9C9-523953748012}"/>
          </ac:picMkLst>
        </pc:picChg>
      </pc:sldChg>
      <pc:sldChg chg="addSp modSp add mod">
        <pc:chgData name="Kollmann, NiklasKristoffer" userId="e52fa473-882c-4f44-abcc-2c39c941e8f6" providerId="ADAL" clId="{CE2CCF01-FCB4-41DA-B07F-F573EF0F55E1}" dt="2026-07-09T10:37:40.358" v="6098"/>
        <pc:sldMkLst>
          <pc:docMk/>
          <pc:sldMk cId="1088764981" sldId="344"/>
        </pc:sldMkLst>
        <pc:spChg chg="mod">
          <ac:chgData name="Kollmann, NiklasKristoffer" userId="e52fa473-882c-4f44-abcc-2c39c941e8f6" providerId="ADAL" clId="{CE2CCF01-FCB4-41DA-B07F-F573EF0F55E1}" dt="2026-07-08T13:26:41.447" v="5862" actId="20577"/>
          <ac:spMkLst>
            <pc:docMk/>
            <pc:sldMk cId="1088764981" sldId="344"/>
            <ac:spMk id="2" creationId="{90C74D77-7AA7-CEAB-C727-6A6EEDCD1E21}"/>
          </ac:spMkLst>
        </pc:spChg>
        <pc:spChg chg="mod">
          <ac:chgData name="Kollmann, NiklasKristoffer" userId="e52fa473-882c-4f44-abcc-2c39c941e8f6" providerId="ADAL" clId="{CE2CCF01-FCB4-41DA-B07F-F573EF0F55E1}" dt="2026-07-08T13:27:33.494" v="6043" actId="20577"/>
          <ac:spMkLst>
            <pc:docMk/>
            <pc:sldMk cId="1088764981" sldId="344"/>
            <ac:spMk id="3" creationId="{31D1744F-1699-0A3D-B3A7-8E618F9D7B7E}"/>
          </ac:spMkLst>
        </pc:spChg>
        <pc:spChg chg="mod">
          <ac:chgData name="Kollmann, NiklasKristoffer" userId="e52fa473-882c-4f44-abcc-2c39c941e8f6" providerId="ADAL" clId="{CE2CCF01-FCB4-41DA-B07F-F573EF0F55E1}" dt="2026-07-08T13:27:46.015" v="6052" actId="1076"/>
          <ac:spMkLst>
            <pc:docMk/>
            <pc:sldMk cId="1088764981" sldId="344"/>
            <ac:spMk id="5" creationId="{DD8ED8F1-494C-77DA-E8F6-486167504D80}"/>
          </ac:spMkLst>
        </pc:spChg>
        <pc:spChg chg="add mod">
          <ac:chgData name="Kollmann, NiklasKristoffer" userId="e52fa473-882c-4f44-abcc-2c39c941e8f6" providerId="ADAL" clId="{CE2CCF01-FCB4-41DA-B07F-F573EF0F55E1}" dt="2026-07-09T10:37:40.358" v="6098"/>
          <ac:spMkLst>
            <pc:docMk/>
            <pc:sldMk cId="1088764981" sldId="344"/>
            <ac:spMk id="6" creationId="{00698006-AFDD-9C04-CAB4-663EEE9FBB21}"/>
          </ac:spMkLst>
        </pc:spChg>
      </pc:sldChg>
      <pc:sldChg chg="modSp del mod">
        <pc:chgData name="Kollmann, NiklasKristoffer" userId="e52fa473-882c-4f44-abcc-2c39c941e8f6" providerId="ADAL" clId="{CE2CCF01-FCB4-41DA-B07F-F573EF0F55E1}" dt="2026-07-08T11:27:49.966" v="384" actId="47"/>
        <pc:sldMkLst>
          <pc:docMk/>
          <pc:sldMk cId="759748222" sldId="377"/>
        </pc:sldMkLst>
      </pc:sldChg>
      <pc:sldChg chg="modSp del mod">
        <pc:chgData name="Kollmann, NiklasKristoffer" userId="e52fa473-882c-4f44-abcc-2c39c941e8f6" providerId="ADAL" clId="{CE2CCF01-FCB4-41DA-B07F-F573EF0F55E1}" dt="2026-07-08T11:35:21.570" v="691" actId="47"/>
        <pc:sldMkLst>
          <pc:docMk/>
          <pc:sldMk cId="3758934907" sldId="422"/>
        </pc:sldMkLst>
      </pc:sldChg>
      <pc:sldChg chg="modSp del mod">
        <pc:chgData name="Kollmann, NiklasKristoffer" userId="e52fa473-882c-4f44-abcc-2c39c941e8f6" providerId="ADAL" clId="{CE2CCF01-FCB4-41DA-B07F-F573EF0F55E1}" dt="2026-07-08T11:35:21.164" v="690" actId="47"/>
        <pc:sldMkLst>
          <pc:docMk/>
          <pc:sldMk cId="3604674018" sldId="423"/>
        </pc:sldMkLst>
      </pc:sldChg>
      <pc:sldChg chg="new del">
        <pc:chgData name="Kollmann, NiklasKristoffer" userId="e52fa473-882c-4f44-abcc-2c39c941e8f6" providerId="ADAL" clId="{CE2CCF01-FCB4-41DA-B07F-F573EF0F55E1}" dt="2026-07-08T11:29:10.674" v="426" actId="680"/>
        <pc:sldMkLst>
          <pc:docMk/>
          <pc:sldMk cId="3412665392" sldId="424"/>
        </pc:sldMkLst>
      </pc:sldChg>
      <pc:sldChg chg="addSp modSp new del">
        <pc:chgData name="Kollmann, NiklasKristoffer" userId="e52fa473-882c-4f44-abcc-2c39c941e8f6" providerId="ADAL" clId="{CE2CCF01-FCB4-41DA-B07F-F573EF0F55E1}" dt="2026-07-08T11:29:00.712" v="423" actId="680"/>
        <pc:sldMkLst>
          <pc:docMk/>
          <pc:sldMk cId="3521297828" sldId="424"/>
        </pc:sldMkLst>
        <pc:spChg chg="add mod">
          <ac:chgData name="Kollmann, NiklasKristoffer" userId="e52fa473-882c-4f44-abcc-2c39c941e8f6" providerId="ADAL" clId="{CE2CCF01-FCB4-41DA-B07F-F573EF0F55E1}" dt="2026-07-08T11:28:59.536" v="421"/>
          <ac:spMkLst>
            <pc:docMk/>
            <pc:sldMk cId="3521297828" sldId="424"/>
            <ac:spMk id="2" creationId="{F36840D9-31BA-E85F-1010-CBE369F302E7}"/>
          </ac:spMkLst>
        </pc:spChg>
        <pc:spChg chg="add mod">
          <ac:chgData name="Kollmann, NiklasKristoffer" userId="e52fa473-882c-4f44-abcc-2c39c941e8f6" providerId="ADAL" clId="{CE2CCF01-FCB4-41DA-B07F-F573EF0F55E1}" dt="2026-07-08T11:28:53.331" v="420"/>
          <ac:spMkLst>
            <pc:docMk/>
            <pc:sldMk cId="3521297828" sldId="424"/>
            <ac:spMk id="3" creationId="{05F526FE-0C6B-5E51-B6A3-D1F4E0ACE94C}"/>
          </ac:spMkLst>
        </pc:spChg>
      </pc:sldChg>
      <pc:sldChg chg="new del">
        <pc:chgData name="Kollmann, NiklasKristoffer" userId="e52fa473-882c-4f44-abcc-2c39c941e8f6" providerId="ADAL" clId="{CE2CCF01-FCB4-41DA-B07F-F573EF0F55E1}" dt="2026-07-08T11:35:22.296" v="692" actId="47"/>
        <pc:sldMkLst>
          <pc:docMk/>
          <pc:sldMk cId="3712220278" sldId="424"/>
        </pc:sldMkLst>
      </pc:sldChg>
      <pc:sldChg chg="addSp modSp del mod">
        <pc:chgData name="Kollmann, NiklasKristoffer" userId="e52fa473-882c-4f44-abcc-2c39c941e8f6" providerId="ADAL" clId="{CE2CCF01-FCB4-41DA-B07F-F573EF0F55E1}" dt="2026-07-08T11:27:49.771" v="383" actId="47"/>
        <pc:sldMkLst>
          <pc:docMk/>
          <pc:sldMk cId="3899963218" sldId="424"/>
        </pc:sldMkLst>
      </pc:sldChg>
      <pc:sldChg chg="addSp delSp modSp del mod">
        <pc:chgData name="Kollmann, NiklasKristoffer" userId="e52fa473-882c-4f44-abcc-2c39c941e8f6" providerId="ADAL" clId="{CE2CCF01-FCB4-41DA-B07F-F573EF0F55E1}" dt="2026-07-08T11:27:49.580" v="382" actId="47"/>
        <pc:sldMkLst>
          <pc:docMk/>
          <pc:sldMk cId="917649169" sldId="425"/>
        </pc:sldMkLst>
      </pc:sldChg>
      <pc:sldChg chg="modSp del mod">
        <pc:chgData name="Kollmann, NiklasKristoffer" userId="e52fa473-882c-4f44-abcc-2c39c941e8f6" providerId="ADAL" clId="{CE2CCF01-FCB4-41DA-B07F-F573EF0F55E1}" dt="2026-07-08T11:27:49.417" v="381" actId="47"/>
        <pc:sldMkLst>
          <pc:docMk/>
          <pc:sldMk cId="3490723659" sldId="426"/>
        </pc:sldMkLst>
      </pc:sldChg>
      <pc:sldChg chg="modSp del mod">
        <pc:chgData name="Kollmann, NiklasKristoffer" userId="e52fa473-882c-4f44-abcc-2c39c941e8f6" providerId="ADAL" clId="{CE2CCF01-FCB4-41DA-B07F-F573EF0F55E1}" dt="2026-07-08T11:27:48.619" v="380" actId="47"/>
        <pc:sldMkLst>
          <pc:docMk/>
          <pc:sldMk cId="2148894425" sldId="427"/>
        </pc:sldMkLst>
      </pc:sldChg>
      <pc:sldChg chg="modSp del mod">
        <pc:chgData name="Kollmann, NiklasKristoffer" userId="e52fa473-882c-4f44-abcc-2c39c941e8f6" providerId="ADAL" clId="{CE2CCF01-FCB4-41DA-B07F-F573EF0F55E1}" dt="2026-07-08T11:27:48.307" v="379" actId="47"/>
        <pc:sldMkLst>
          <pc:docMk/>
          <pc:sldMk cId="2603848681" sldId="428"/>
        </pc:sldMkLst>
      </pc:sldChg>
      <pc:sldChg chg="modSp del mod">
        <pc:chgData name="Kollmann, NiklasKristoffer" userId="e52fa473-882c-4f44-abcc-2c39c941e8f6" providerId="ADAL" clId="{CE2CCF01-FCB4-41DA-B07F-F573EF0F55E1}" dt="2026-07-08T11:27:48.161" v="378" actId="47"/>
        <pc:sldMkLst>
          <pc:docMk/>
          <pc:sldMk cId="119213622" sldId="429"/>
        </pc:sldMkLst>
      </pc:sldChg>
      <pc:sldChg chg="modSp del mod">
        <pc:chgData name="Kollmann, NiklasKristoffer" userId="e52fa473-882c-4f44-abcc-2c39c941e8f6" providerId="ADAL" clId="{CE2CCF01-FCB4-41DA-B07F-F573EF0F55E1}" dt="2026-07-08T11:27:47.990" v="377" actId="47"/>
        <pc:sldMkLst>
          <pc:docMk/>
          <pc:sldMk cId="3251293940" sldId="430"/>
        </pc:sldMkLst>
      </pc:sldChg>
      <pc:sldChg chg="modSp del mod">
        <pc:chgData name="Kollmann, NiklasKristoffer" userId="e52fa473-882c-4f44-abcc-2c39c941e8f6" providerId="ADAL" clId="{CE2CCF01-FCB4-41DA-B07F-F573EF0F55E1}" dt="2026-07-08T11:27:47.797" v="376" actId="47"/>
        <pc:sldMkLst>
          <pc:docMk/>
          <pc:sldMk cId="1229643787" sldId="431"/>
        </pc:sldMkLst>
      </pc:sldChg>
      <pc:sldMasterChg chg="modSldLayout">
        <pc:chgData name="Kollmann, NiklasKristoffer" userId="e52fa473-882c-4f44-abcc-2c39c941e8f6" providerId="ADAL" clId="{CE2CCF01-FCB4-41DA-B07F-F573EF0F55E1}" dt="2026-01-23T15:05:35.798" v="3" actId="20577"/>
        <pc:sldMasterMkLst>
          <pc:docMk/>
          <pc:sldMasterMk cId="4246037650" sldId="2147483660"/>
        </pc:sldMasterMkLst>
        <pc:sldLayoutChg chg="modSp mod">
          <pc:chgData name="Kollmann, NiklasKristoffer" userId="e52fa473-882c-4f44-abcc-2c39c941e8f6" providerId="ADAL" clId="{CE2CCF01-FCB4-41DA-B07F-F573EF0F55E1}" dt="2026-01-23T15:05:35.798" v="3" actId="20577"/>
          <pc:sldLayoutMkLst>
            <pc:docMk/>
            <pc:sldMasterMk cId="4246037650" sldId="2147483660"/>
            <pc:sldLayoutMk cId="4154111332" sldId="2147483662"/>
          </pc:sldLayoutMkLst>
        </pc:sldLayoutChg>
        <pc:sldLayoutChg chg="modSp mod">
          <pc:chgData name="Kollmann, NiklasKristoffer" userId="e52fa473-882c-4f44-abcc-2c39c941e8f6" providerId="ADAL" clId="{CE2CCF01-FCB4-41DA-B07F-F573EF0F55E1}" dt="2026-01-23T15:05:17.656" v="0" actId="790"/>
          <pc:sldLayoutMkLst>
            <pc:docMk/>
            <pc:sldMasterMk cId="4246037650" sldId="2147483660"/>
            <pc:sldLayoutMk cId="1344516363" sldId="2147483689"/>
          </pc:sldLayoutMkLst>
        </pc:sldLayoutChg>
      </pc:sldMasterChg>
    </pc:docChg>
  </pc:docChgLst>
  <pc:docChgLst>
    <pc:chgData name="Kollmann, NiklasKristoffer" userId="e52fa473-882c-4f44-abcc-2c39c941e8f6" providerId="ADAL" clId="{B1D80324-B348-4D45-9935-1099AAB3B8F6}"/>
    <pc:docChg chg="undo redo custSel addSld delSld modSld sldOrd modSection">
      <pc:chgData name="Kollmann, NiklasKristoffer" userId="e52fa473-882c-4f44-abcc-2c39c941e8f6" providerId="ADAL" clId="{B1D80324-B348-4D45-9935-1099AAB3B8F6}" dt="2026-01-07T14:41:48.594" v="5306" actId="1076"/>
      <pc:docMkLst>
        <pc:docMk/>
      </pc:docMkLst>
      <pc:sldChg chg="add del">
        <pc:chgData name="Kollmann, NiklasKristoffer" userId="e52fa473-882c-4f44-abcc-2c39c941e8f6" providerId="ADAL" clId="{B1D80324-B348-4D45-9935-1099AAB3B8F6}" dt="2026-01-07T10:37:48.654" v="19" actId="47"/>
        <pc:sldMkLst>
          <pc:docMk/>
          <pc:sldMk cId="1346405768" sldId="284"/>
        </pc:sldMkLst>
      </pc:sldChg>
      <pc:sldChg chg="modSp mod">
        <pc:chgData name="Kollmann, NiklasKristoffer" userId="e52fa473-882c-4f44-abcc-2c39c941e8f6" providerId="ADAL" clId="{B1D80324-B348-4D45-9935-1099AAB3B8F6}" dt="2026-01-07T10:36:31.032" v="15" actId="20577"/>
        <pc:sldMkLst>
          <pc:docMk/>
          <pc:sldMk cId="206559272" sldId="287"/>
        </pc:sldMkLst>
      </pc:sldChg>
      <pc:sldChg chg="add del">
        <pc:chgData name="Kollmann, NiklasKristoffer" userId="e52fa473-882c-4f44-abcc-2c39c941e8f6" providerId="ADAL" clId="{B1D80324-B348-4D45-9935-1099AAB3B8F6}" dt="2026-01-07T10:50:30.621" v="324"/>
        <pc:sldMkLst>
          <pc:docMk/>
          <pc:sldMk cId="1059718217" sldId="290"/>
        </pc:sldMkLst>
      </pc:sldChg>
      <pc:sldChg chg="add del">
        <pc:chgData name="Kollmann, NiklasKristoffer" userId="e52fa473-882c-4f44-abcc-2c39c941e8f6" providerId="ADAL" clId="{B1D80324-B348-4D45-9935-1099AAB3B8F6}" dt="2026-01-07T10:50:22.229" v="323"/>
        <pc:sldMkLst>
          <pc:docMk/>
          <pc:sldMk cId="986637882" sldId="291"/>
        </pc:sldMkLst>
      </pc:sldChg>
      <pc:sldChg chg="add del">
        <pc:chgData name="Kollmann, NiklasKristoffer" userId="e52fa473-882c-4f44-abcc-2c39c941e8f6" providerId="ADAL" clId="{B1D80324-B348-4D45-9935-1099AAB3B8F6}" dt="2026-01-07T10:39:36.969" v="60" actId="47"/>
        <pc:sldMkLst>
          <pc:docMk/>
          <pc:sldMk cId="1007517409" sldId="292"/>
        </pc:sldMkLst>
      </pc:sldChg>
      <pc:sldChg chg="modSp mod">
        <pc:chgData name="Kollmann, NiklasKristoffer" userId="e52fa473-882c-4f44-abcc-2c39c941e8f6" providerId="ADAL" clId="{B1D80324-B348-4D45-9935-1099AAB3B8F6}" dt="2026-01-07T14:25:50.156" v="4711" actId="20577"/>
        <pc:sldMkLst>
          <pc:docMk/>
          <pc:sldMk cId="1264492223" sldId="293"/>
        </pc:sldMkLst>
      </pc:sldChg>
      <pc:sldChg chg="del">
        <pc:chgData name="Kollmann, NiklasKristoffer" userId="e52fa473-882c-4f44-abcc-2c39c941e8f6" providerId="ADAL" clId="{B1D80324-B348-4D45-9935-1099AAB3B8F6}" dt="2026-01-07T10:37:54.719" v="20" actId="47"/>
        <pc:sldMkLst>
          <pc:docMk/>
          <pc:sldMk cId="1018011248" sldId="294"/>
        </pc:sldMkLst>
      </pc:sldChg>
      <pc:sldChg chg="del">
        <pc:chgData name="Kollmann, NiklasKristoffer" userId="e52fa473-882c-4f44-abcc-2c39c941e8f6" providerId="ADAL" clId="{B1D80324-B348-4D45-9935-1099AAB3B8F6}" dt="2026-01-07T10:37:55.124" v="21" actId="47"/>
        <pc:sldMkLst>
          <pc:docMk/>
          <pc:sldMk cId="3242068605" sldId="295"/>
        </pc:sldMkLst>
      </pc:sldChg>
      <pc:sldChg chg="del">
        <pc:chgData name="Kollmann, NiklasKristoffer" userId="e52fa473-882c-4f44-abcc-2c39c941e8f6" providerId="ADAL" clId="{B1D80324-B348-4D45-9935-1099AAB3B8F6}" dt="2026-01-07T10:37:55.642" v="23" actId="47"/>
        <pc:sldMkLst>
          <pc:docMk/>
          <pc:sldMk cId="868476211" sldId="296"/>
        </pc:sldMkLst>
      </pc:sldChg>
      <pc:sldChg chg="del">
        <pc:chgData name="Kollmann, NiklasKristoffer" userId="e52fa473-882c-4f44-abcc-2c39c941e8f6" providerId="ADAL" clId="{B1D80324-B348-4D45-9935-1099AAB3B8F6}" dt="2026-01-07T10:37:55.855" v="24" actId="47"/>
        <pc:sldMkLst>
          <pc:docMk/>
          <pc:sldMk cId="914821380" sldId="297"/>
        </pc:sldMkLst>
      </pc:sldChg>
      <pc:sldChg chg="del">
        <pc:chgData name="Kollmann, NiklasKristoffer" userId="e52fa473-882c-4f44-abcc-2c39c941e8f6" providerId="ADAL" clId="{B1D80324-B348-4D45-9935-1099AAB3B8F6}" dt="2026-01-07T10:37:56.053" v="25" actId="47"/>
        <pc:sldMkLst>
          <pc:docMk/>
          <pc:sldMk cId="1866915750" sldId="298"/>
        </pc:sldMkLst>
      </pc:sldChg>
      <pc:sldChg chg="del">
        <pc:chgData name="Kollmann, NiklasKristoffer" userId="e52fa473-882c-4f44-abcc-2c39c941e8f6" providerId="ADAL" clId="{B1D80324-B348-4D45-9935-1099AAB3B8F6}" dt="2026-01-07T10:37:56.228" v="26" actId="47"/>
        <pc:sldMkLst>
          <pc:docMk/>
          <pc:sldMk cId="1518510851" sldId="299"/>
        </pc:sldMkLst>
      </pc:sldChg>
      <pc:sldChg chg="del">
        <pc:chgData name="Kollmann, NiklasKristoffer" userId="e52fa473-882c-4f44-abcc-2c39c941e8f6" providerId="ADAL" clId="{B1D80324-B348-4D45-9935-1099AAB3B8F6}" dt="2026-01-07T10:37:56.569" v="27" actId="47"/>
        <pc:sldMkLst>
          <pc:docMk/>
          <pc:sldMk cId="4000603994" sldId="301"/>
        </pc:sldMkLst>
      </pc:sldChg>
      <pc:sldChg chg="del">
        <pc:chgData name="Kollmann, NiklasKristoffer" userId="e52fa473-882c-4f44-abcc-2c39c941e8f6" providerId="ADAL" clId="{B1D80324-B348-4D45-9935-1099AAB3B8F6}" dt="2026-01-07T10:37:57.349" v="31" actId="47"/>
        <pc:sldMkLst>
          <pc:docMk/>
          <pc:sldMk cId="3987893460" sldId="304"/>
        </pc:sldMkLst>
      </pc:sldChg>
      <pc:sldChg chg="del">
        <pc:chgData name="Kollmann, NiklasKristoffer" userId="e52fa473-882c-4f44-abcc-2c39c941e8f6" providerId="ADAL" clId="{B1D80324-B348-4D45-9935-1099AAB3B8F6}" dt="2026-01-07T10:37:57.543" v="32" actId="47"/>
        <pc:sldMkLst>
          <pc:docMk/>
          <pc:sldMk cId="3031839309" sldId="305"/>
        </pc:sldMkLst>
      </pc:sldChg>
      <pc:sldChg chg="del">
        <pc:chgData name="Kollmann, NiklasKristoffer" userId="e52fa473-882c-4f44-abcc-2c39c941e8f6" providerId="ADAL" clId="{B1D80324-B348-4D45-9935-1099AAB3B8F6}" dt="2026-01-07T10:37:57.762" v="33" actId="47"/>
        <pc:sldMkLst>
          <pc:docMk/>
          <pc:sldMk cId="210700459" sldId="306"/>
        </pc:sldMkLst>
      </pc:sldChg>
      <pc:sldChg chg="del">
        <pc:chgData name="Kollmann, NiklasKristoffer" userId="e52fa473-882c-4f44-abcc-2c39c941e8f6" providerId="ADAL" clId="{B1D80324-B348-4D45-9935-1099AAB3B8F6}" dt="2026-01-07T10:37:55.420" v="22" actId="47"/>
        <pc:sldMkLst>
          <pc:docMk/>
          <pc:sldMk cId="400000373" sldId="307"/>
        </pc:sldMkLst>
      </pc:sldChg>
      <pc:sldChg chg="del">
        <pc:chgData name="Kollmann, NiklasKristoffer" userId="e52fa473-882c-4f44-abcc-2c39c941e8f6" providerId="ADAL" clId="{B1D80324-B348-4D45-9935-1099AAB3B8F6}" dt="2026-01-07T10:38:01.028" v="45" actId="47"/>
        <pc:sldMkLst>
          <pc:docMk/>
          <pc:sldMk cId="3164049340" sldId="308"/>
        </pc:sldMkLst>
      </pc:sldChg>
      <pc:sldChg chg="del">
        <pc:chgData name="Kollmann, NiklasKristoffer" userId="e52fa473-882c-4f44-abcc-2c39c941e8f6" providerId="ADAL" clId="{B1D80324-B348-4D45-9935-1099AAB3B8F6}" dt="2026-01-07T10:38:08.331" v="50" actId="47"/>
        <pc:sldMkLst>
          <pc:docMk/>
          <pc:sldMk cId="672488266" sldId="309"/>
        </pc:sldMkLst>
      </pc:sldChg>
      <pc:sldChg chg="del">
        <pc:chgData name="Kollmann, NiklasKristoffer" userId="e52fa473-882c-4f44-abcc-2c39c941e8f6" providerId="ADAL" clId="{B1D80324-B348-4D45-9935-1099AAB3B8F6}" dt="2026-01-07T10:37:59.232" v="39" actId="47"/>
        <pc:sldMkLst>
          <pc:docMk/>
          <pc:sldMk cId="903019219" sldId="310"/>
        </pc:sldMkLst>
      </pc:sldChg>
      <pc:sldChg chg="del">
        <pc:chgData name="Kollmann, NiklasKristoffer" userId="e52fa473-882c-4f44-abcc-2c39c941e8f6" providerId="ADAL" clId="{B1D80324-B348-4D45-9935-1099AAB3B8F6}" dt="2026-01-07T10:37:58.023" v="34" actId="47"/>
        <pc:sldMkLst>
          <pc:docMk/>
          <pc:sldMk cId="338703387" sldId="311"/>
        </pc:sldMkLst>
      </pc:sldChg>
      <pc:sldChg chg="del">
        <pc:chgData name="Kollmann, NiklasKristoffer" userId="e52fa473-882c-4f44-abcc-2c39c941e8f6" providerId="ADAL" clId="{B1D80324-B348-4D45-9935-1099AAB3B8F6}" dt="2026-01-07T10:37:58.242" v="35" actId="47"/>
        <pc:sldMkLst>
          <pc:docMk/>
          <pc:sldMk cId="4235741572" sldId="312"/>
        </pc:sldMkLst>
      </pc:sldChg>
      <pc:sldChg chg="del">
        <pc:chgData name="Kollmann, NiklasKristoffer" userId="e52fa473-882c-4f44-abcc-2c39c941e8f6" providerId="ADAL" clId="{B1D80324-B348-4D45-9935-1099AAB3B8F6}" dt="2026-01-07T10:37:58.443" v="36" actId="47"/>
        <pc:sldMkLst>
          <pc:docMk/>
          <pc:sldMk cId="325666755" sldId="313"/>
        </pc:sldMkLst>
      </pc:sldChg>
      <pc:sldChg chg="del">
        <pc:chgData name="Kollmann, NiklasKristoffer" userId="e52fa473-882c-4f44-abcc-2c39c941e8f6" providerId="ADAL" clId="{B1D80324-B348-4D45-9935-1099AAB3B8F6}" dt="2026-01-07T10:37:58.694" v="37" actId="47"/>
        <pc:sldMkLst>
          <pc:docMk/>
          <pc:sldMk cId="1270253867" sldId="314"/>
        </pc:sldMkLst>
      </pc:sldChg>
      <pc:sldChg chg="del">
        <pc:chgData name="Kollmann, NiklasKristoffer" userId="e52fa473-882c-4f44-abcc-2c39c941e8f6" providerId="ADAL" clId="{B1D80324-B348-4D45-9935-1099AAB3B8F6}" dt="2026-01-07T10:37:58.955" v="38" actId="47"/>
        <pc:sldMkLst>
          <pc:docMk/>
          <pc:sldMk cId="1767515004" sldId="315"/>
        </pc:sldMkLst>
      </pc:sldChg>
      <pc:sldChg chg="del">
        <pc:chgData name="Kollmann, NiklasKristoffer" userId="e52fa473-882c-4f44-abcc-2c39c941e8f6" providerId="ADAL" clId="{B1D80324-B348-4D45-9935-1099AAB3B8F6}" dt="2026-01-07T10:37:59.827" v="41" actId="47"/>
        <pc:sldMkLst>
          <pc:docMk/>
          <pc:sldMk cId="3954844899" sldId="316"/>
        </pc:sldMkLst>
      </pc:sldChg>
      <pc:sldChg chg="del">
        <pc:chgData name="Kollmann, NiklasKristoffer" userId="e52fa473-882c-4f44-abcc-2c39c941e8f6" providerId="ADAL" clId="{B1D80324-B348-4D45-9935-1099AAB3B8F6}" dt="2026-01-07T10:37:59.519" v="40" actId="47"/>
        <pc:sldMkLst>
          <pc:docMk/>
          <pc:sldMk cId="1702909595" sldId="317"/>
        </pc:sldMkLst>
      </pc:sldChg>
      <pc:sldChg chg="del">
        <pc:chgData name="Kollmann, NiklasKristoffer" userId="e52fa473-882c-4f44-abcc-2c39c941e8f6" providerId="ADAL" clId="{B1D80324-B348-4D45-9935-1099AAB3B8F6}" dt="2026-01-07T10:38:00.050" v="42" actId="47"/>
        <pc:sldMkLst>
          <pc:docMk/>
          <pc:sldMk cId="1928562903" sldId="318"/>
        </pc:sldMkLst>
      </pc:sldChg>
      <pc:sldChg chg="del">
        <pc:chgData name="Kollmann, NiklasKristoffer" userId="e52fa473-882c-4f44-abcc-2c39c941e8f6" providerId="ADAL" clId="{B1D80324-B348-4D45-9935-1099AAB3B8F6}" dt="2026-01-07T10:38:00.360" v="43" actId="47"/>
        <pc:sldMkLst>
          <pc:docMk/>
          <pc:sldMk cId="1922717505" sldId="319"/>
        </pc:sldMkLst>
      </pc:sldChg>
      <pc:sldChg chg="del">
        <pc:chgData name="Kollmann, NiklasKristoffer" userId="e52fa473-882c-4f44-abcc-2c39c941e8f6" providerId="ADAL" clId="{B1D80324-B348-4D45-9935-1099AAB3B8F6}" dt="2026-01-07T10:38:00.645" v="44" actId="47"/>
        <pc:sldMkLst>
          <pc:docMk/>
          <pc:sldMk cId="757708394" sldId="320"/>
        </pc:sldMkLst>
      </pc:sldChg>
      <pc:sldChg chg="del">
        <pc:chgData name="Kollmann, NiklasKristoffer" userId="e52fa473-882c-4f44-abcc-2c39c941e8f6" providerId="ADAL" clId="{B1D80324-B348-4D45-9935-1099AAB3B8F6}" dt="2026-01-07T10:38:01.410" v="46" actId="47"/>
        <pc:sldMkLst>
          <pc:docMk/>
          <pc:sldMk cId="3836725824" sldId="321"/>
        </pc:sldMkLst>
      </pc:sldChg>
      <pc:sldChg chg="del">
        <pc:chgData name="Kollmann, NiklasKristoffer" userId="e52fa473-882c-4f44-abcc-2c39c941e8f6" providerId="ADAL" clId="{B1D80324-B348-4D45-9935-1099AAB3B8F6}" dt="2026-01-07T10:38:01.670" v="47" actId="47"/>
        <pc:sldMkLst>
          <pc:docMk/>
          <pc:sldMk cId="783155946" sldId="322"/>
        </pc:sldMkLst>
      </pc:sldChg>
      <pc:sldChg chg="del">
        <pc:chgData name="Kollmann, NiklasKristoffer" userId="e52fa473-882c-4f44-abcc-2c39c941e8f6" providerId="ADAL" clId="{B1D80324-B348-4D45-9935-1099AAB3B8F6}" dt="2026-01-07T10:38:01.956" v="48" actId="47"/>
        <pc:sldMkLst>
          <pc:docMk/>
          <pc:sldMk cId="873551578" sldId="323"/>
        </pc:sldMkLst>
      </pc:sldChg>
      <pc:sldChg chg="del">
        <pc:chgData name="Kollmann, NiklasKristoffer" userId="e52fa473-882c-4f44-abcc-2c39c941e8f6" providerId="ADAL" clId="{B1D80324-B348-4D45-9935-1099AAB3B8F6}" dt="2026-01-07T10:38:02.514" v="49" actId="47"/>
        <pc:sldMkLst>
          <pc:docMk/>
          <pc:sldMk cId="3885416508" sldId="324"/>
        </pc:sldMkLst>
      </pc:sldChg>
      <pc:sldChg chg="addSp delSp modSp mod">
        <pc:chgData name="Kollmann, NiklasKristoffer" userId="e52fa473-882c-4f44-abcc-2c39c941e8f6" providerId="ADAL" clId="{B1D80324-B348-4D45-9935-1099AAB3B8F6}" dt="2026-01-07T10:49:45.857" v="321" actId="478"/>
        <pc:sldMkLst>
          <pc:docMk/>
          <pc:sldMk cId="1908402085" sldId="325"/>
        </pc:sldMkLst>
      </pc:sldChg>
      <pc:sldChg chg="addSp delSp modSp add mod">
        <pc:chgData name="Kollmann, NiklasKristoffer" userId="e52fa473-882c-4f44-abcc-2c39c941e8f6" providerId="ADAL" clId="{B1D80324-B348-4D45-9935-1099AAB3B8F6}" dt="2026-01-07T13:05:11.149" v="2515" actId="20577"/>
        <pc:sldMkLst>
          <pc:docMk/>
          <pc:sldMk cId="888482183" sldId="326"/>
        </pc:sldMkLst>
      </pc:sldChg>
      <pc:sldChg chg="new del">
        <pc:chgData name="Kollmann, NiklasKristoffer" userId="e52fa473-882c-4f44-abcc-2c39c941e8f6" providerId="ADAL" clId="{B1D80324-B348-4D45-9935-1099AAB3B8F6}" dt="2026-01-07T10:42:05.241" v="99" actId="47"/>
        <pc:sldMkLst>
          <pc:docMk/>
          <pc:sldMk cId="1435045152" sldId="326"/>
        </pc:sldMkLst>
      </pc:sldChg>
      <pc:sldChg chg="del">
        <pc:chgData name="Kollmann, NiklasKristoffer" userId="e52fa473-882c-4f44-abcc-2c39c941e8f6" providerId="ADAL" clId="{B1D80324-B348-4D45-9935-1099AAB3B8F6}" dt="2026-01-07T10:38:14.384" v="54" actId="47"/>
        <pc:sldMkLst>
          <pc:docMk/>
          <pc:sldMk cId="3468869228" sldId="326"/>
        </pc:sldMkLst>
      </pc:sldChg>
      <pc:sldChg chg="addSp delSp modSp add mod">
        <pc:chgData name="Kollmann, NiklasKristoffer" userId="e52fa473-882c-4f44-abcc-2c39c941e8f6" providerId="ADAL" clId="{B1D80324-B348-4D45-9935-1099AAB3B8F6}" dt="2026-01-07T10:54:04.838" v="399" actId="20577"/>
        <pc:sldMkLst>
          <pc:docMk/>
          <pc:sldMk cId="2911186971" sldId="327"/>
        </pc:sldMkLst>
      </pc:sldChg>
      <pc:sldChg chg="del">
        <pc:chgData name="Kollmann, NiklasKristoffer" userId="e52fa473-882c-4f44-abcc-2c39c941e8f6" providerId="ADAL" clId="{B1D80324-B348-4D45-9935-1099AAB3B8F6}" dt="2026-01-07T10:38:11.846" v="53" actId="47"/>
        <pc:sldMkLst>
          <pc:docMk/>
          <pc:sldMk cId="3580832451" sldId="327"/>
        </pc:sldMkLst>
      </pc:sldChg>
      <pc:sldChg chg="del">
        <pc:chgData name="Kollmann, NiklasKristoffer" userId="e52fa473-882c-4f44-abcc-2c39c941e8f6" providerId="ADAL" clId="{B1D80324-B348-4D45-9935-1099AAB3B8F6}" dt="2026-01-07T10:38:09.508" v="51" actId="47"/>
        <pc:sldMkLst>
          <pc:docMk/>
          <pc:sldMk cId="443797946" sldId="328"/>
        </pc:sldMkLst>
      </pc:sldChg>
      <pc:sldChg chg="modSp add mod ord">
        <pc:chgData name="Kollmann, NiklasKristoffer" userId="e52fa473-882c-4f44-abcc-2c39c941e8f6" providerId="ADAL" clId="{B1D80324-B348-4D45-9935-1099AAB3B8F6}" dt="2026-01-07T13:04:26.967" v="2499" actId="20577"/>
        <pc:sldMkLst>
          <pc:docMk/>
          <pc:sldMk cId="2001358406" sldId="328"/>
        </pc:sldMkLst>
      </pc:sldChg>
      <pc:sldChg chg="addSp delSp modSp add mod">
        <pc:chgData name="Kollmann, NiklasKristoffer" userId="e52fa473-882c-4f44-abcc-2c39c941e8f6" providerId="ADAL" clId="{B1D80324-B348-4D45-9935-1099AAB3B8F6}" dt="2026-01-07T10:57:12.787" v="546" actId="1076"/>
        <pc:sldMkLst>
          <pc:docMk/>
          <pc:sldMk cId="3446341647" sldId="329"/>
        </pc:sldMkLst>
      </pc:sldChg>
      <pc:sldChg chg="del">
        <pc:chgData name="Kollmann, NiklasKristoffer" userId="e52fa473-882c-4f44-abcc-2c39c941e8f6" providerId="ADAL" clId="{B1D80324-B348-4D45-9935-1099AAB3B8F6}" dt="2026-01-07T10:38:10.400" v="52" actId="47"/>
        <pc:sldMkLst>
          <pc:docMk/>
          <pc:sldMk cId="3784779734" sldId="329"/>
        </pc:sldMkLst>
      </pc:sldChg>
      <pc:sldChg chg="addSp delSp modSp add mod">
        <pc:chgData name="Kollmann, NiklasKristoffer" userId="e52fa473-882c-4f44-abcc-2c39c941e8f6" providerId="ADAL" clId="{B1D80324-B348-4D45-9935-1099AAB3B8F6}" dt="2026-01-07T11:05:12.587" v="1079" actId="1076"/>
        <pc:sldMkLst>
          <pc:docMk/>
          <pc:sldMk cId="2301578870" sldId="330"/>
        </pc:sldMkLst>
      </pc:sldChg>
      <pc:sldChg chg="del">
        <pc:chgData name="Kollmann, NiklasKristoffer" userId="e52fa473-882c-4f44-abcc-2c39c941e8f6" providerId="ADAL" clId="{B1D80324-B348-4D45-9935-1099AAB3B8F6}" dt="2026-01-07T10:37:44.344" v="16" actId="47"/>
        <pc:sldMkLst>
          <pc:docMk/>
          <pc:sldMk cId="3199784848" sldId="330"/>
        </pc:sldMkLst>
      </pc:sldChg>
      <pc:sldChg chg="del">
        <pc:chgData name="Kollmann, NiklasKristoffer" userId="e52fa473-882c-4f44-abcc-2c39c941e8f6" providerId="ADAL" clId="{B1D80324-B348-4D45-9935-1099AAB3B8F6}" dt="2026-01-07T10:37:44.928" v="17" actId="47"/>
        <pc:sldMkLst>
          <pc:docMk/>
          <pc:sldMk cId="145647778" sldId="331"/>
        </pc:sldMkLst>
      </pc:sldChg>
      <pc:sldChg chg="addSp delSp modSp add mod">
        <pc:chgData name="Kollmann, NiklasKristoffer" userId="e52fa473-882c-4f44-abcc-2c39c941e8f6" providerId="ADAL" clId="{B1D80324-B348-4D45-9935-1099AAB3B8F6}" dt="2026-01-07T11:08:13.738" v="1152" actId="403"/>
        <pc:sldMkLst>
          <pc:docMk/>
          <pc:sldMk cId="679566551" sldId="331"/>
        </pc:sldMkLst>
      </pc:sldChg>
      <pc:sldChg chg="addSp delSp modSp add mod">
        <pc:chgData name="Kollmann, NiklasKristoffer" userId="e52fa473-882c-4f44-abcc-2c39c941e8f6" providerId="ADAL" clId="{B1D80324-B348-4D45-9935-1099AAB3B8F6}" dt="2026-01-07T11:09:53.270" v="1215" actId="1076"/>
        <pc:sldMkLst>
          <pc:docMk/>
          <pc:sldMk cId="1134506297" sldId="332"/>
        </pc:sldMkLst>
      </pc:sldChg>
      <pc:sldChg chg="del">
        <pc:chgData name="Kollmann, NiklasKristoffer" userId="e52fa473-882c-4f44-abcc-2c39c941e8f6" providerId="ADAL" clId="{B1D80324-B348-4D45-9935-1099AAB3B8F6}" dt="2026-01-07T10:37:56.740" v="28" actId="47"/>
        <pc:sldMkLst>
          <pc:docMk/>
          <pc:sldMk cId="1454573785" sldId="333"/>
        </pc:sldMkLst>
      </pc:sldChg>
      <pc:sldChg chg="addSp delSp modSp add mod">
        <pc:chgData name="Kollmann, NiklasKristoffer" userId="e52fa473-882c-4f44-abcc-2c39c941e8f6" providerId="ADAL" clId="{B1D80324-B348-4D45-9935-1099AAB3B8F6}" dt="2026-01-07T11:15:59.029" v="1620" actId="113"/>
        <pc:sldMkLst>
          <pc:docMk/>
          <pc:sldMk cId="3264808171" sldId="333"/>
        </pc:sldMkLst>
      </pc:sldChg>
      <pc:sldChg chg="addSp delSp modSp add mod addAnim delAnim modAnim">
        <pc:chgData name="Kollmann, NiklasKristoffer" userId="e52fa473-882c-4f44-abcc-2c39c941e8f6" providerId="ADAL" clId="{B1D80324-B348-4D45-9935-1099AAB3B8F6}" dt="2026-01-07T12:51:34.359" v="2081" actId="14100"/>
        <pc:sldMkLst>
          <pc:docMk/>
          <pc:sldMk cId="2013310571" sldId="334"/>
        </pc:sldMkLst>
      </pc:sldChg>
      <pc:sldChg chg="del">
        <pc:chgData name="Kollmann, NiklasKristoffer" userId="e52fa473-882c-4f44-abcc-2c39c941e8f6" providerId="ADAL" clId="{B1D80324-B348-4D45-9935-1099AAB3B8F6}" dt="2026-01-07T10:37:56.939" v="29" actId="47"/>
        <pc:sldMkLst>
          <pc:docMk/>
          <pc:sldMk cId="3630906164" sldId="334"/>
        </pc:sldMkLst>
      </pc:sldChg>
      <pc:sldChg chg="addSp delSp modSp add mod">
        <pc:chgData name="Kollmann, NiklasKristoffer" userId="e52fa473-882c-4f44-abcc-2c39c941e8f6" providerId="ADAL" clId="{B1D80324-B348-4D45-9935-1099AAB3B8F6}" dt="2026-01-07T12:56:36.551" v="2142" actId="114"/>
        <pc:sldMkLst>
          <pc:docMk/>
          <pc:sldMk cId="3772724662" sldId="335"/>
        </pc:sldMkLst>
      </pc:sldChg>
      <pc:sldChg chg="del">
        <pc:chgData name="Kollmann, NiklasKristoffer" userId="e52fa473-882c-4f44-abcc-2c39c941e8f6" providerId="ADAL" clId="{B1D80324-B348-4D45-9935-1099AAB3B8F6}" dt="2026-01-07T10:37:57.138" v="30" actId="47"/>
        <pc:sldMkLst>
          <pc:docMk/>
          <pc:sldMk cId="4152576968" sldId="335"/>
        </pc:sldMkLst>
      </pc:sldChg>
      <pc:sldChg chg="addSp delSp modSp add mod">
        <pc:chgData name="Kollmann, NiklasKristoffer" userId="e52fa473-882c-4f44-abcc-2c39c941e8f6" providerId="ADAL" clId="{B1D80324-B348-4D45-9935-1099AAB3B8F6}" dt="2026-01-07T13:01:04.439" v="2432" actId="1076"/>
        <pc:sldMkLst>
          <pc:docMk/>
          <pc:sldMk cId="1384357194" sldId="336"/>
        </pc:sldMkLst>
      </pc:sldChg>
      <pc:sldChg chg="addSp delSp modSp add mod">
        <pc:chgData name="Kollmann, NiklasKristoffer" userId="e52fa473-882c-4f44-abcc-2c39c941e8f6" providerId="ADAL" clId="{B1D80324-B348-4D45-9935-1099AAB3B8F6}" dt="2026-01-07T13:02:29.001" v="2447" actId="1035"/>
        <pc:sldMkLst>
          <pc:docMk/>
          <pc:sldMk cId="3816337476" sldId="337"/>
        </pc:sldMkLst>
      </pc:sldChg>
      <pc:sldChg chg="modSp add mod ord">
        <pc:chgData name="Kollmann, NiklasKristoffer" userId="e52fa473-882c-4f44-abcc-2c39c941e8f6" providerId="ADAL" clId="{B1D80324-B348-4D45-9935-1099AAB3B8F6}" dt="2026-01-07T13:47:37.041" v="3781" actId="113"/>
        <pc:sldMkLst>
          <pc:docMk/>
          <pc:sldMk cId="2755773853" sldId="338"/>
        </pc:sldMkLst>
      </pc:sldChg>
      <pc:sldChg chg="addSp delSp modSp add mod">
        <pc:chgData name="Kollmann, NiklasKristoffer" userId="e52fa473-882c-4f44-abcc-2c39c941e8f6" providerId="ADAL" clId="{B1D80324-B348-4D45-9935-1099AAB3B8F6}" dt="2026-01-07T13:06:51.756" v="2560" actId="20577"/>
        <pc:sldMkLst>
          <pc:docMk/>
          <pc:sldMk cId="1887239476" sldId="339"/>
        </pc:sldMkLst>
      </pc:sldChg>
      <pc:sldChg chg="addSp delSp modSp add mod">
        <pc:chgData name="Kollmann, NiklasKristoffer" userId="e52fa473-882c-4f44-abcc-2c39c941e8f6" providerId="ADAL" clId="{B1D80324-B348-4D45-9935-1099AAB3B8F6}" dt="2026-01-07T13:16:02.213" v="2934" actId="20577"/>
        <pc:sldMkLst>
          <pc:docMk/>
          <pc:sldMk cId="576078707" sldId="340"/>
        </pc:sldMkLst>
      </pc:sldChg>
      <pc:sldChg chg="addSp delSp modSp add mod">
        <pc:chgData name="Kollmann, NiklasKristoffer" userId="e52fa473-882c-4f44-abcc-2c39c941e8f6" providerId="ADAL" clId="{B1D80324-B348-4D45-9935-1099AAB3B8F6}" dt="2026-01-07T13:20:55.086" v="3134" actId="113"/>
        <pc:sldMkLst>
          <pc:docMk/>
          <pc:sldMk cId="2667188302" sldId="341"/>
        </pc:sldMkLst>
      </pc:sldChg>
      <pc:sldChg chg="addSp delSp modSp add mod">
        <pc:chgData name="Kollmann, NiklasKristoffer" userId="e52fa473-882c-4f44-abcc-2c39c941e8f6" providerId="ADAL" clId="{B1D80324-B348-4D45-9935-1099AAB3B8F6}" dt="2026-01-07T13:22:40.066" v="3145" actId="1076"/>
        <pc:sldMkLst>
          <pc:docMk/>
          <pc:sldMk cId="2275808763" sldId="342"/>
        </pc:sldMkLst>
      </pc:sldChg>
      <pc:sldChg chg="addSp delSp modSp add mod">
        <pc:chgData name="Kollmann, NiklasKristoffer" userId="e52fa473-882c-4f44-abcc-2c39c941e8f6" providerId="ADAL" clId="{B1D80324-B348-4D45-9935-1099AAB3B8F6}" dt="2026-01-07T13:32:11.160" v="3377" actId="20577"/>
        <pc:sldMkLst>
          <pc:docMk/>
          <pc:sldMk cId="3297086846" sldId="343"/>
        </pc:sldMkLst>
      </pc:sldChg>
      <pc:sldChg chg="addSp delSp modSp add mod">
        <pc:chgData name="Kollmann, NiklasKristoffer" userId="e52fa473-882c-4f44-abcc-2c39c941e8f6" providerId="ADAL" clId="{B1D80324-B348-4D45-9935-1099AAB3B8F6}" dt="2026-01-07T13:31:13.191" v="3375" actId="1076"/>
        <pc:sldMkLst>
          <pc:docMk/>
          <pc:sldMk cId="1783884242" sldId="344"/>
        </pc:sldMkLst>
      </pc:sldChg>
      <pc:sldChg chg="addSp delSp modSp add mod">
        <pc:chgData name="Kollmann, NiklasKristoffer" userId="e52fa473-882c-4f44-abcc-2c39c941e8f6" providerId="ADAL" clId="{B1D80324-B348-4D45-9935-1099AAB3B8F6}" dt="2026-01-07T13:33:52.219" v="3413" actId="1076"/>
        <pc:sldMkLst>
          <pc:docMk/>
          <pc:sldMk cId="4121551883" sldId="345"/>
        </pc:sldMkLst>
      </pc:sldChg>
      <pc:sldChg chg="addSp delSp modSp add mod">
        <pc:chgData name="Kollmann, NiklasKristoffer" userId="e52fa473-882c-4f44-abcc-2c39c941e8f6" providerId="ADAL" clId="{B1D80324-B348-4D45-9935-1099AAB3B8F6}" dt="2026-01-07T13:39:55.358" v="3555" actId="20577"/>
        <pc:sldMkLst>
          <pc:docMk/>
          <pc:sldMk cId="100903576" sldId="346"/>
        </pc:sldMkLst>
      </pc:sldChg>
      <pc:sldChg chg="addSp delSp modSp add mod">
        <pc:chgData name="Kollmann, NiklasKristoffer" userId="e52fa473-882c-4f44-abcc-2c39c941e8f6" providerId="ADAL" clId="{B1D80324-B348-4D45-9935-1099AAB3B8F6}" dt="2026-01-07T13:40:29.988" v="3567" actId="1076"/>
        <pc:sldMkLst>
          <pc:docMk/>
          <pc:sldMk cId="2004163163" sldId="347"/>
        </pc:sldMkLst>
      </pc:sldChg>
      <pc:sldChg chg="add del">
        <pc:chgData name="Kollmann, NiklasKristoffer" userId="e52fa473-882c-4f44-abcc-2c39c941e8f6" providerId="ADAL" clId="{B1D80324-B348-4D45-9935-1099AAB3B8F6}" dt="2026-01-07T13:49:48.770" v="3853" actId="47"/>
        <pc:sldMkLst>
          <pc:docMk/>
          <pc:sldMk cId="3078135312" sldId="348"/>
        </pc:sldMkLst>
      </pc:sldChg>
      <pc:sldChg chg="addSp delSp modSp add mod">
        <pc:chgData name="Kollmann, NiklasKristoffer" userId="e52fa473-882c-4f44-abcc-2c39c941e8f6" providerId="ADAL" clId="{B1D80324-B348-4D45-9935-1099AAB3B8F6}" dt="2026-01-07T13:46:21.330" v="3702" actId="1076"/>
        <pc:sldMkLst>
          <pc:docMk/>
          <pc:sldMk cId="401570277" sldId="349"/>
        </pc:sldMkLst>
      </pc:sldChg>
      <pc:sldChg chg="addSp delSp modSp add mod">
        <pc:chgData name="Kollmann, NiklasKristoffer" userId="e52fa473-882c-4f44-abcc-2c39c941e8f6" providerId="ADAL" clId="{B1D80324-B348-4D45-9935-1099AAB3B8F6}" dt="2026-01-07T13:51:11.937" v="3987" actId="478"/>
        <pc:sldMkLst>
          <pc:docMk/>
          <pc:sldMk cId="1946413698" sldId="350"/>
        </pc:sldMkLst>
      </pc:sldChg>
      <pc:sldChg chg="add del">
        <pc:chgData name="Kollmann, NiklasKristoffer" userId="e52fa473-882c-4f44-abcc-2c39c941e8f6" providerId="ADAL" clId="{B1D80324-B348-4D45-9935-1099AAB3B8F6}" dt="2026-01-07T13:49:47.273" v="3849" actId="47"/>
        <pc:sldMkLst>
          <pc:docMk/>
          <pc:sldMk cId="1016419519" sldId="351"/>
        </pc:sldMkLst>
      </pc:sldChg>
      <pc:sldChg chg="add del">
        <pc:chgData name="Kollmann, NiklasKristoffer" userId="e52fa473-882c-4f44-abcc-2c39c941e8f6" providerId="ADAL" clId="{B1D80324-B348-4D45-9935-1099AAB3B8F6}" dt="2026-01-07T13:49:47.447" v="3850" actId="47"/>
        <pc:sldMkLst>
          <pc:docMk/>
          <pc:sldMk cId="2071005313" sldId="352"/>
        </pc:sldMkLst>
      </pc:sldChg>
      <pc:sldChg chg="add del">
        <pc:chgData name="Kollmann, NiklasKristoffer" userId="e52fa473-882c-4f44-abcc-2c39c941e8f6" providerId="ADAL" clId="{B1D80324-B348-4D45-9935-1099AAB3B8F6}" dt="2026-01-07T13:49:47.598" v="3851" actId="47"/>
        <pc:sldMkLst>
          <pc:docMk/>
          <pc:sldMk cId="4113200391" sldId="353"/>
        </pc:sldMkLst>
      </pc:sldChg>
      <pc:sldChg chg="add del">
        <pc:chgData name="Kollmann, NiklasKristoffer" userId="e52fa473-882c-4f44-abcc-2c39c941e8f6" providerId="ADAL" clId="{B1D80324-B348-4D45-9935-1099AAB3B8F6}" dt="2026-01-07T13:49:47.877" v="3852" actId="47"/>
        <pc:sldMkLst>
          <pc:docMk/>
          <pc:sldMk cId="2284966593" sldId="354"/>
        </pc:sldMkLst>
      </pc:sldChg>
      <pc:sldChg chg="modSp add mod">
        <pc:chgData name="Kollmann, NiklasKristoffer" userId="e52fa473-882c-4f44-abcc-2c39c941e8f6" providerId="ADAL" clId="{B1D80324-B348-4D45-9935-1099AAB3B8F6}" dt="2026-01-07T13:49:01.869" v="3814" actId="20577"/>
        <pc:sldMkLst>
          <pc:docMk/>
          <pc:sldMk cId="2485463340" sldId="355"/>
        </pc:sldMkLst>
      </pc:sldChg>
      <pc:sldChg chg="modSp add mod">
        <pc:chgData name="Kollmann, NiklasKristoffer" userId="e52fa473-882c-4f44-abcc-2c39c941e8f6" providerId="ADAL" clId="{B1D80324-B348-4D45-9935-1099AAB3B8F6}" dt="2026-01-07T13:49:38.644" v="3848" actId="14826"/>
        <pc:sldMkLst>
          <pc:docMk/>
          <pc:sldMk cId="2666572813" sldId="356"/>
        </pc:sldMkLst>
      </pc:sldChg>
      <pc:sldChg chg="addSp delSp modSp add mod">
        <pc:chgData name="Kollmann, NiklasKristoffer" userId="e52fa473-882c-4f44-abcc-2c39c941e8f6" providerId="ADAL" clId="{B1D80324-B348-4D45-9935-1099AAB3B8F6}" dt="2026-01-07T13:55:38.606" v="4220" actId="313"/>
        <pc:sldMkLst>
          <pc:docMk/>
          <pc:sldMk cId="3510616953" sldId="357"/>
        </pc:sldMkLst>
      </pc:sldChg>
      <pc:sldChg chg="addSp delSp modSp add mod">
        <pc:chgData name="Kollmann, NiklasKristoffer" userId="e52fa473-882c-4f44-abcc-2c39c941e8f6" providerId="ADAL" clId="{B1D80324-B348-4D45-9935-1099AAB3B8F6}" dt="2026-01-07T13:57:25.579" v="4259" actId="1076"/>
        <pc:sldMkLst>
          <pc:docMk/>
          <pc:sldMk cId="960447732" sldId="358"/>
        </pc:sldMkLst>
      </pc:sldChg>
      <pc:sldChg chg="addSp delSp modSp add mod">
        <pc:chgData name="Kollmann, NiklasKristoffer" userId="e52fa473-882c-4f44-abcc-2c39c941e8f6" providerId="ADAL" clId="{B1D80324-B348-4D45-9935-1099AAB3B8F6}" dt="2026-01-07T13:59:47.329" v="4320" actId="1076"/>
        <pc:sldMkLst>
          <pc:docMk/>
          <pc:sldMk cId="4008938574" sldId="359"/>
        </pc:sldMkLst>
      </pc:sldChg>
      <pc:sldChg chg="addSp delSp modSp add mod">
        <pc:chgData name="Kollmann, NiklasKristoffer" userId="e52fa473-882c-4f44-abcc-2c39c941e8f6" providerId="ADAL" clId="{B1D80324-B348-4D45-9935-1099AAB3B8F6}" dt="2026-01-07T14:00:41.461" v="4350" actId="20577"/>
        <pc:sldMkLst>
          <pc:docMk/>
          <pc:sldMk cId="2527895199" sldId="360"/>
        </pc:sldMkLst>
      </pc:sldChg>
      <pc:sldChg chg="addSp delSp modSp add mod">
        <pc:chgData name="Kollmann, NiklasKristoffer" userId="e52fa473-882c-4f44-abcc-2c39c941e8f6" providerId="ADAL" clId="{B1D80324-B348-4D45-9935-1099AAB3B8F6}" dt="2026-01-07T14:03:46.114" v="4390" actId="20577"/>
        <pc:sldMkLst>
          <pc:docMk/>
          <pc:sldMk cId="4289033056" sldId="361"/>
        </pc:sldMkLst>
      </pc:sldChg>
      <pc:sldChg chg="modSp add mod">
        <pc:chgData name="Kollmann, NiklasKristoffer" userId="e52fa473-882c-4f44-abcc-2c39c941e8f6" providerId="ADAL" clId="{B1D80324-B348-4D45-9935-1099AAB3B8F6}" dt="2026-01-07T14:04:43.987" v="4426" actId="20577"/>
        <pc:sldMkLst>
          <pc:docMk/>
          <pc:sldMk cId="1961199486" sldId="362"/>
        </pc:sldMkLst>
      </pc:sldChg>
      <pc:sldChg chg="addSp delSp modSp add mod">
        <pc:chgData name="Kollmann, NiklasKristoffer" userId="e52fa473-882c-4f44-abcc-2c39c941e8f6" providerId="ADAL" clId="{B1D80324-B348-4D45-9935-1099AAB3B8F6}" dt="2026-01-07T14:09:33.061" v="4456" actId="1076"/>
        <pc:sldMkLst>
          <pc:docMk/>
          <pc:sldMk cId="678434843" sldId="363"/>
        </pc:sldMkLst>
      </pc:sldChg>
      <pc:sldChg chg="modSp add mod">
        <pc:chgData name="Kollmann, NiklasKristoffer" userId="e52fa473-882c-4f44-abcc-2c39c941e8f6" providerId="ADAL" clId="{B1D80324-B348-4D45-9935-1099AAB3B8F6}" dt="2026-01-07T14:11:35.547" v="4482" actId="20577"/>
        <pc:sldMkLst>
          <pc:docMk/>
          <pc:sldMk cId="2800929782" sldId="364"/>
        </pc:sldMkLst>
      </pc:sldChg>
      <pc:sldChg chg="modSp add mod">
        <pc:chgData name="Kollmann, NiklasKristoffer" userId="e52fa473-882c-4f44-abcc-2c39c941e8f6" providerId="ADAL" clId="{B1D80324-B348-4D45-9935-1099AAB3B8F6}" dt="2026-01-07T14:11:50.265" v="4484" actId="14826"/>
        <pc:sldMkLst>
          <pc:docMk/>
          <pc:sldMk cId="1096493857" sldId="365"/>
        </pc:sldMkLst>
      </pc:sldChg>
      <pc:sldChg chg="modSp add mod">
        <pc:chgData name="Kollmann, NiklasKristoffer" userId="e52fa473-882c-4f44-abcc-2c39c941e8f6" providerId="ADAL" clId="{B1D80324-B348-4D45-9935-1099AAB3B8F6}" dt="2026-01-07T14:17:58.404" v="4585" actId="207"/>
        <pc:sldMkLst>
          <pc:docMk/>
          <pc:sldMk cId="4002851382" sldId="366"/>
        </pc:sldMkLst>
      </pc:sldChg>
      <pc:sldChg chg="addSp delSp modSp add mod">
        <pc:chgData name="Kollmann, NiklasKristoffer" userId="e52fa473-882c-4f44-abcc-2c39c941e8f6" providerId="ADAL" clId="{B1D80324-B348-4D45-9935-1099AAB3B8F6}" dt="2026-01-07T14:17:22.427" v="4579" actId="790"/>
        <pc:sldMkLst>
          <pc:docMk/>
          <pc:sldMk cId="3926883329" sldId="367"/>
        </pc:sldMkLst>
      </pc:sldChg>
      <pc:sldChg chg="addSp delSp modSp add mod">
        <pc:chgData name="Kollmann, NiklasKristoffer" userId="e52fa473-882c-4f44-abcc-2c39c941e8f6" providerId="ADAL" clId="{B1D80324-B348-4D45-9935-1099AAB3B8F6}" dt="2026-01-07T14:24:30.470" v="4688" actId="14100"/>
        <pc:sldMkLst>
          <pc:docMk/>
          <pc:sldMk cId="3324200220" sldId="368"/>
        </pc:sldMkLst>
      </pc:sldChg>
      <pc:sldChg chg="add del">
        <pc:chgData name="Kollmann, NiklasKristoffer" userId="e52fa473-882c-4f44-abcc-2c39c941e8f6" providerId="ADAL" clId="{B1D80324-B348-4D45-9935-1099AAB3B8F6}" dt="2026-01-07T14:26:30.798" v="4713"/>
        <pc:sldMkLst>
          <pc:docMk/>
          <pc:sldMk cId="2043791563" sldId="369"/>
        </pc:sldMkLst>
      </pc:sldChg>
      <pc:sldChg chg="modSp add mod ord">
        <pc:chgData name="Kollmann, NiklasKristoffer" userId="e52fa473-882c-4f44-abcc-2c39c941e8f6" providerId="ADAL" clId="{B1D80324-B348-4D45-9935-1099AAB3B8F6}" dt="2026-01-07T14:26:55.153" v="4771" actId="20577"/>
        <pc:sldMkLst>
          <pc:docMk/>
          <pc:sldMk cId="2968874534" sldId="369"/>
        </pc:sldMkLst>
      </pc:sldChg>
      <pc:sldChg chg="modSp add mod ord">
        <pc:chgData name="Kollmann, NiklasKristoffer" userId="e52fa473-882c-4f44-abcc-2c39c941e8f6" providerId="ADAL" clId="{B1D80324-B348-4D45-9935-1099AAB3B8F6}" dt="2026-01-07T14:27:34.029" v="4829" actId="14826"/>
        <pc:sldMkLst>
          <pc:docMk/>
          <pc:sldMk cId="1912553544" sldId="370"/>
        </pc:sldMkLst>
      </pc:sldChg>
      <pc:sldChg chg="modSp add mod ord">
        <pc:chgData name="Kollmann, NiklasKristoffer" userId="e52fa473-882c-4f44-abcc-2c39c941e8f6" providerId="ADAL" clId="{B1D80324-B348-4D45-9935-1099AAB3B8F6}" dt="2026-01-07T14:29:35.629" v="4905" actId="113"/>
        <pc:sldMkLst>
          <pc:docMk/>
          <pc:sldMk cId="1691336767" sldId="371"/>
        </pc:sldMkLst>
      </pc:sldChg>
      <pc:sldChg chg="addSp delSp modSp add mod">
        <pc:chgData name="Kollmann, NiklasKristoffer" userId="e52fa473-882c-4f44-abcc-2c39c941e8f6" providerId="ADAL" clId="{B1D80324-B348-4D45-9935-1099AAB3B8F6}" dt="2026-01-07T14:30:57.905" v="5006" actId="20577"/>
        <pc:sldMkLst>
          <pc:docMk/>
          <pc:sldMk cId="2867419209" sldId="372"/>
        </pc:sldMkLst>
      </pc:sldChg>
      <pc:sldChg chg="modSp add mod">
        <pc:chgData name="Kollmann, NiklasKristoffer" userId="e52fa473-882c-4f44-abcc-2c39c941e8f6" providerId="ADAL" clId="{B1D80324-B348-4D45-9935-1099AAB3B8F6}" dt="2026-01-07T14:31:50.443" v="5011" actId="20577"/>
        <pc:sldMkLst>
          <pc:docMk/>
          <pc:sldMk cId="4092680164" sldId="373"/>
        </pc:sldMkLst>
      </pc:sldChg>
      <pc:sldChg chg="modSp add mod ord">
        <pc:chgData name="Kollmann, NiklasKristoffer" userId="e52fa473-882c-4f44-abcc-2c39c941e8f6" providerId="ADAL" clId="{B1D80324-B348-4D45-9935-1099AAB3B8F6}" dt="2026-01-07T14:33:47.223" v="5031" actId="20577"/>
        <pc:sldMkLst>
          <pc:docMk/>
          <pc:sldMk cId="2682808355" sldId="374"/>
        </pc:sldMkLst>
      </pc:sldChg>
      <pc:sldChg chg="addSp delSp modSp add mod ord">
        <pc:chgData name="Kollmann, NiklasKristoffer" userId="e52fa473-882c-4f44-abcc-2c39c941e8f6" providerId="ADAL" clId="{B1D80324-B348-4D45-9935-1099AAB3B8F6}" dt="2026-01-07T14:37:18.085" v="5187" actId="20577"/>
        <pc:sldMkLst>
          <pc:docMk/>
          <pc:sldMk cId="1609676334" sldId="375"/>
        </pc:sldMkLst>
      </pc:sldChg>
      <pc:sldChg chg="addSp delSp modSp add mod">
        <pc:chgData name="Kollmann, NiklasKristoffer" userId="e52fa473-882c-4f44-abcc-2c39c941e8f6" providerId="ADAL" clId="{B1D80324-B348-4D45-9935-1099AAB3B8F6}" dt="2026-01-07T14:41:48.594" v="5306" actId="1076"/>
        <pc:sldMkLst>
          <pc:docMk/>
          <pc:sldMk cId="1715014974" sldId="376"/>
        </pc:sldMkLst>
      </pc:sldChg>
    </pc:docChg>
  </pc:docChgLst>
  <pc:docChgLst>
    <pc:chgData name="Kollmann, NiklasKristoffer" userId="e52fa473-882c-4f44-abcc-2c39c941e8f6" providerId="ADAL" clId="{44F0B454-67AC-4A02-A7CC-6B1E26F81564}"/>
    <pc:docChg chg="undo custSel addSld delSld modSld sldOrd delSection modSection">
      <pc:chgData name="Kollmann, NiklasKristoffer" userId="e52fa473-882c-4f44-abcc-2c39c941e8f6" providerId="ADAL" clId="{44F0B454-67AC-4A02-A7CC-6B1E26F81564}" dt="2026-01-13T16:14:55.631" v="9192" actId="47"/>
      <pc:docMkLst>
        <pc:docMk/>
      </pc:docMkLst>
      <pc:sldChg chg="del">
        <pc:chgData name="Kollmann, NiklasKristoffer" userId="e52fa473-882c-4f44-abcc-2c39c941e8f6" providerId="ADAL" clId="{44F0B454-67AC-4A02-A7CC-6B1E26F81564}" dt="2026-01-13T08:36:01.502" v="5919" actId="47"/>
        <pc:sldMkLst>
          <pc:docMk/>
          <pc:sldMk cId="3688319644" sldId="271"/>
        </pc:sldMkLst>
      </pc:sldChg>
      <pc:sldChg chg="add del">
        <pc:chgData name="Kollmann, NiklasKristoffer" userId="e52fa473-882c-4f44-abcc-2c39c941e8f6" providerId="ADAL" clId="{44F0B454-67AC-4A02-A7CC-6B1E26F81564}" dt="2026-01-13T08:36:03.789" v="5920" actId="47"/>
        <pc:sldMkLst>
          <pc:docMk/>
          <pc:sldMk cId="1346405768" sldId="284"/>
        </pc:sldMkLst>
      </pc:sldChg>
      <pc:sldChg chg="modSp mod">
        <pc:chgData name="Kollmann, NiklasKristoffer" userId="e52fa473-882c-4f44-abcc-2c39c941e8f6" providerId="ADAL" clId="{44F0B454-67AC-4A02-A7CC-6B1E26F81564}" dt="2026-01-11T18:14:56.955" v="19" actId="20577"/>
        <pc:sldMkLst>
          <pc:docMk/>
          <pc:sldMk cId="206559272" sldId="287"/>
        </pc:sldMkLst>
      </pc:sldChg>
      <pc:sldChg chg="modSp mod">
        <pc:chgData name="Kollmann, NiklasKristoffer" userId="e52fa473-882c-4f44-abcc-2c39c941e8f6" providerId="ADAL" clId="{44F0B454-67AC-4A02-A7CC-6B1E26F81564}" dt="2026-01-11T18:14:31.678" v="11" actId="1076"/>
        <pc:sldMkLst>
          <pc:docMk/>
          <pc:sldMk cId="986637882" sldId="291"/>
        </pc:sldMkLst>
      </pc:sldChg>
      <pc:sldChg chg="modSp mod">
        <pc:chgData name="Kollmann, NiklasKristoffer" userId="e52fa473-882c-4f44-abcc-2c39c941e8f6" providerId="ADAL" clId="{44F0B454-67AC-4A02-A7CC-6B1E26F81564}" dt="2026-01-11T18:15:12.561" v="37" actId="20577"/>
        <pc:sldMkLst>
          <pc:docMk/>
          <pc:sldMk cId="1264492223" sldId="293"/>
        </pc:sldMkLst>
      </pc:sldChg>
      <pc:sldChg chg="addSp delSp modSp del mod modAnim">
        <pc:chgData name="Kollmann, NiklasKristoffer" userId="e52fa473-882c-4f44-abcc-2c39c941e8f6" providerId="ADAL" clId="{44F0B454-67AC-4A02-A7CC-6B1E26F81564}" dt="2026-01-11T18:26:55.642" v="69" actId="47"/>
        <pc:sldMkLst>
          <pc:docMk/>
          <pc:sldMk cId="1908402085" sldId="325"/>
        </pc:sldMkLst>
      </pc:sldChg>
      <pc:sldChg chg="modSp mod ord">
        <pc:chgData name="Kollmann, NiklasKristoffer" userId="e52fa473-882c-4f44-abcc-2c39c941e8f6" providerId="ADAL" clId="{44F0B454-67AC-4A02-A7CC-6B1E26F81564}" dt="2026-01-11T20:21:31.268" v="3111"/>
        <pc:sldMkLst>
          <pc:docMk/>
          <pc:sldMk cId="888482183" sldId="326"/>
        </pc:sldMkLst>
      </pc:sldChg>
      <pc:sldChg chg="modSp mod">
        <pc:chgData name="Kollmann, NiklasKristoffer" userId="e52fa473-882c-4f44-abcc-2c39c941e8f6" providerId="ADAL" clId="{44F0B454-67AC-4A02-A7CC-6B1E26F81564}" dt="2026-01-11T18:27:08.305" v="90" actId="20577"/>
        <pc:sldMkLst>
          <pc:docMk/>
          <pc:sldMk cId="2911186971" sldId="327"/>
        </pc:sldMkLst>
      </pc:sldChg>
      <pc:sldChg chg="modSp mod ord">
        <pc:chgData name="Kollmann, NiklasKristoffer" userId="e52fa473-882c-4f44-abcc-2c39c941e8f6" providerId="ADAL" clId="{44F0B454-67AC-4A02-A7CC-6B1E26F81564}" dt="2026-01-11T20:19:02.410" v="2954" actId="20577"/>
        <pc:sldMkLst>
          <pc:docMk/>
          <pc:sldMk cId="2001358406" sldId="328"/>
        </pc:sldMkLst>
      </pc:sldChg>
      <pc:sldChg chg="addSp delSp modSp mod">
        <pc:chgData name="Kollmann, NiklasKristoffer" userId="e52fa473-882c-4f44-abcc-2c39c941e8f6" providerId="ADAL" clId="{44F0B454-67AC-4A02-A7CC-6B1E26F81564}" dt="2026-01-11T18:36:46.350" v="609" actId="207"/>
        <pc:sldMkLst>
          <pc:docMk/>
          <pc:sldMk cId="3446341647" sldId="329"/>
        </pc:sldMkLst>
      </pc:sldChg>
      <pc:sldChg chg="addSp delSp modSp mod">
        <pc:chgData name="Kollmann, NiklasKristoffer" userId="e52fa473-882c-4f44-abcc-2c39c941e8f6" providerId="ADAL" clId="{44F0B454-67AC-4A02-A7CC-6B1E26F81564}" dt="2026-01-11T19:21:20.167" v="1099" actId="20577"/>
        <pc:sldMkLst>
          <pc:docMk/>
          <pc:sldMk cId="2301578870" sldId="330"/>
        </pc:sldMkLst>
      </pc:sldChg>
      <pc:sldChg chg="del mod modShow">
        <pc:chgData name="Kollmann, NiklasKristoffer" userId="e52fa473-882c-4f44-abcc-2c39c941e8f6" providerId="ADAL" clId="{44F0B454-67AC-4A02-A7CC-6B1E26F81564}" dt="2026-01-11T20:18:09.061" v="2899" actId="47"/>
        <pc:sldMkLst>
          <pc:docMk/>
          <pc:sldMk cId="679566551" sldId="331"/>
        </pc:sldMkLst>
      </pc:sldChg>
      <pc:sldChg chg="del mod modShow">
        <pc:chgData name="Kollmann, NiklasKristoffer" userId="e52fa473-882c-4f44-abcc-2c39c941e8f6" providerId="ADAL" clId="{44F0B454-67AC-4A02-A7CC-6B1E26F81564}" dt="2026-01-11T20:18:10.259" v="2900" actId="47"/>
        <pc:sldMkLst>
          <pc:docMk/>
          <pc:sldMk cId="1134506297" sldId="332"/>
        </pc:sldMkLst>
      </pc:sldChg>
      <pc:sldChg chg="del">
        <pc:chgData name="Kollmann, NiklasKristoffer" userId="e52fa473-882c-4f44-abcc-2c39c941e8f6" providerId="ADAL" clId="{44F0B454-67AC-4A02-A7CC-6B1E26F81564}" dt="2026-01-11T20:18:12.011" v="2901" actId="47"/>
        <pc:sldMkLst>
          <pc:docMk/>
          <pc:sldMk cId="3264808171" sldId="333"/>
        </pc:sldMkLst>
      </pc:sldChg>
      <pc:sldChg chg="del">
        <pc:chgData name="Kollmann, NiklasKristoffer" userId="e52fa473-882c-4f44-abcc-2c39c941e8f6" providerId="ADAL" clId="{44F0B454-67AC-4A02-A7CC-6B1E26F81564}" dt="2026-01-11T20:18:13.352" v="2902" actId="47"/>
        <pc:sldMkLst>
          <pc:docMk/>
          <pc:sldMk cId="2013310571" sldId="334"/>
        </pc:sldMkLst>
      </pc:sldChg>
      <pc:sldChg chg="addSp delSp modSp mod modShow">
        <pc:chgData name="Kollmann, NiklasKristoffer" userId="e52fa473-882c-4f44-abcc-2c39c941e8f6" providerId="ADAL" clId="{44F0B454-67AC-4A02-A7CC-6B1E26F81564}" dt="2026-01-13T08:47:21.870" v="6812" actId="20577"/>
        <pc:sldMkLst>
          <pc:docMk/>
          <pc:sldMk cId="3772724662" sldId="335"/>
        </pc:sldMkLst>
      </pc:sldChg>
      <pc:sldChg chg="del">
        <pc:chgData name="Kollmann, NiklasKristoffer" userId="e52fa473-882c-4f44-abcc-2c39c941e8f6" providerId="ADAL" clId="{44F0B454-67AC-4A02-A7CC-6B1E26F81564}" dt="2026-01-11T20:18:18.185" v="2904" actId="47"/>
        <pc:sldMkLst>
          <pc:docMk/>
          <pc:sldMk cId="1384357194" sldId="336"/>
        </pc:sldMkLst>
      </pc:sldChg>
      <pc:sldChg chg="del">
        <pc:chgData name="Kollmann, NiklasKristoffer" userId="e52fa473-882c-4f44-abcc-2c39c941e8f6" providerId="ADAL" clId="{44F0B454-67AC-4A02-A7CC-6B1E26F81564}" dt="2026-01-11T20:18:19.757" v="2905" actId="47"/>
        <pc:sldMkLst>
          <pc:docMk/>
          <pc:sldMk cId="3816337476" sldId="337"/>
        </pc:sldMkLst>
      </pc:sldChg>
      <pc:sldChg chg="modSp mod ord">
        <pc:chgData name="Kollmann, NiklasKristoffer" userId="e52fa473-882c-4f44-abcc-2c39c941e8f6" providerId="ADAL" clId="{44F0B454-67AC-4A02-A7CC-6B1E26F81564}" dt="2026-01-11T20:34:10.955" v="3705" actId="113"/>
        <pc:sldMkLst>
          <pc:docMk/>
          <pc:sldMk cId="2755773853" sldId="338"/>
        </pc:sldMkLst>
      </pc:sldChg>
      <pc:sldChg chg="add del mod modShow">
        <pc:chgData name="Kollmann, NiklasKristoffer" userId="e52fa473-882c-4f44-abcc-2c39c941e8f6" providerId="ADAL" clId="{44F0B454-67AC-4A02-A7CC-6B1E26F81564}" dt="2026-01-13T16:14:55.631" v="9192" actId="47"/>
        <pc:sldMkLst>
          <pc:docMk/>
          <pc:sldMk cId="1887239476" sldId="339"/>
        </pc:sldMkLst>
      </pc:sldChg>
      <pc:sldChg chg="del mod modShow">
        <pc:chgData name="Kollmann, NiklasKristoffer" userId="e52fa473-882c-4f44-abcc-2c39c941e8f6" providerId="ADAL" clId="{44F0B454-67AC-4A02-A7CC-6B1E26F81564}" dt="2026-01-11T21:05:50.703" v="5219" actId="47"/>
        <pc:sldMkLst>
          <pc:docMk/>
          <pc:sldMk cId="576078707" sldId="340"/>
        </pc:sldMkLst>
      </pc:sldChg>
      <pc:sldChg chg="modSp add del mod ord modShow">
        <pc:chgData name="Kollmann, NiklasKristoffer" userId="e52fa473-882c-4f44-abcc-2c39c941e8f6" providerId="ADAL" clId="{44F0B454-67AC-4A02-A7CC-6B1E26F81564}" dt="2026-01-13T08:55:57.209" v="7378" actId="20577"/>
        <pc:sldMkLst>
          <pc:docMk/>
          <pc:sldMk cId="2667188302" sldId="341"/>
        </pc:sldMkLst>
      </pc:sldChg>
      <pc:sldChg chg="del">
        <pc:chgData name="Kollmann, NiklasKristoffer" userId="e52fa473-882c-4f44-abcc-2c39c941e8f6" providerId="ADAL" clId="{44F0B454-67AC-4A02-A7CC-6B1E26F81564}" dt="2026-01-11T21:05:58.329" v="5224" actId="47"/>
        <pc:sldMkLst>
          <pc:docMk/>
          <pc:sldMk cId="2275808763" sldId="342"/>
        </pc:sldMkLst>
      </pc:sldChg>
      <pc:sldChg chg="del">
        <pc:chgData name="Kollmann, NiklasKristoffer" userId="e52fa473-882c-4f44-abcc-2c39c941e8f6" providerId="ADAL" clId="{44F0B454-67AC-4A02-A7CC-6B1E26F81564}" dt="2026-01-11T21:05:59.186" v="5225" actId="47"/>
        <pc:sldMkLst>
          <pc:docMk/>
          <pc:sldMk cId="3297086846" sldId="343"/>
        </pc:sldMkLst>
      </pc:sldChg>
      <pc:sldChg chg="del">
        <pc:chgData name="Kollmann, NiklasKristoffer" userId="e52fa473-882c-4f44-abcc-2c39c941e8f6" providerId="ADAL" clId="{44F0B454-67AC-4A02-A7CC-6B1E26F81564}" dt="2026-01-11T21:06:00.075" v="5226" actId="47"/>
        <pc:sldMkLst>
          <pc:docMk/>
          <pc:sldMk cId="1783884242" sldId="344"/>
        </pc:sldMkLst>
      </pc:sldChg>
      <pc:sldChg chg="del">
        <pc:chgData name="Kollmann, NiklasKristoffer" userId="e52fa473-882c-4f44-abcc-2c39c941e8f6" providerId="ADAL" clId="{44F0B454-67AC-4A02-A7CC-6B1E26F81564}" dt="2026-01-11T21:05:48.015" v="5218" actId="47"/>
        <pc:sldMkLst>
          <pc:docMk/>
          <pc:sldMk cId="4121551883" sldId="345"/>
        </pc:sldMkLst>
      </pc:sldChg>
      <pc:sldChg chg="del">
        <pc:chgData name="Kollmann, NiklasKristoffer" userId="e52fa473-882c-4f44-abcc-2c39c941e8f6" providerId="ADAL" clId="{44F0B454-67AC-4A02-A7CC-6B1E26F81564}" dt="2026-01-11T21:05:47.486" v="5217" actId="47"/>
        <pc:sldMkLst>
          <pc:docMk/>
          <pc:sldMk cId="100903576" sldId="346"/>
        </pc:sldMkLst>
      </pc:sldChg>
      <pc:sldChg chg="del">
        <pc:chgData name="Kollmann, NiklasKristoffer" userId="e52fa473-882c-4f44-abcc-2c39c941e8f6" providerId="ADAL" clId="{44F0B454-67AC-4A02-A7CC-6B1E26F81564}" dt="2026-01-11T21:05:46.914" v="5216" actId="47"/>
        <pc:sldMkLst>
          <pc:docMk/>
          <pc:sldMk cId="2004163163" sldId="347"/>
        </pc:sldMkLst>
      </pc:sldChg>
      <pc:sldChg chg="del">
        <pc:chgData name="Kollmann, NiklasKristoffer" userId="e52fa473-882c-4f44-abcc-2c39c941e8f6" providerId="ADAL" clId="{44F0B454-67AC-4A02-A7CC-6B1E26F81564}" dt="2026-01-11T21:05:46.331" v="5215" actId="47"/>
        <pc:sldMkLst>
          <pc:docMk/>
          <pc:sldMk cId="401570277" sldId="349"/>
        </pc:sldMkLst>
      </pc:sldChg>
      <pc:sldChg chg="del">
        <pc:chgData name="Kollmann, NiklasKristoffer" userId="e52fa473-882c-4f44-abcc-2c39c941e8f6" providerId="ADAL" clId="{44F0B454-67AC-4A02-A7CC-6B1E26F81564}" dt="2026-01-11T21:05:44.560" v="5212" actId="47"/>
        <pc:sldMkLst>
          <pc:docMk/>
          <pc:sldMk cId="1946413698" sldId="350"/>
        </pc:sldMkLst>
      </pc:sldChg>
      <pc:sldChg chg="del">
        <pc:chgData name="Kollmann, NiklasKristoffer" userId="e52fa473-882c-4f44-abcc-2c39c941e8f6" providerId="ADAL" clId="{44F0B454-67AC-4A02-A7CC-6B1E26F81564}" dt="2026-01-11T21:05:45.749" v="5214" actId="47"/>
        <pc:sldMkLst>
          <pc:docMk/>
          <pc:sldMk cId="2485463340" sldId="355"/>
        </pc:sldMkLst>
      </pc:sldChg>
      <pc:sldChg chg="del">
        <pc:chgData name="Kollmann, NiklasKristoffer" userId="e52fa473-882c-4f44-abcc-2c39c941e8f6" providerId="ADAL" clId="{44F0B454-67AC-4A02-A7CC-6B1E26F81564}" dt="2026-01-11T21:05:45.143" v="5213" actId="47"/>
        <pc:sldMkLst>
          <pc:docMk/>
          <pc:sldMk cId="2666572813" sldId="356"/>
        </pc:sldMkLst>
      </pc:sldChg>
      <pc:sldChg chg="del">
        <pc:chgData name="Kollmann, NiklasKristoffer" userId="e52fa473-882c-4f44-abcc-2c39c941e8f6" providerId="ADAL" clId="{44F0B454-67AC-4A02-A7CC-6B1E26F81564}" dt="2026-01-11T21:06:01.252" v="5227" actId="47"/>
        <pc:sldMkLst>
          <pc:docMk/>
          <pc:sldMk cId="3510616953" sldId="357"/>
        </pc:sldMkLst>
      </pc:sldChg>
      <pc:sldChg chg="del">
        <pc:chgData name="Kollmann, NiklasKristoffer" userId="e52fa473-882c-4f44-abcc-2c39c941e8f6" providerId="ADAL" clId="{44F0B454-67AC-4A02-A7CC-6B1E26F81564}" dt="2026-01-11T21:05:43.389" v="5210" actId="47"/>
        <pc:sldMkLst>
          <pc:docMk/>
          <pc:sldMk cId="960447732" sldId="358"/>
        </pc:sldMkLst>
      </pc:sldChg>
      <pc:sldChg chg="del">
        <pc:chgData name="Kollmann, NiklasKristoffer" userId="e52fa473-882c-4f44-abcc-2c39c941e8f6" providerId="ADAL" clId="{44F0B454-67AC-4A02-A7CC-6B1E26F81564}" dt="2026-01-11T21:05:42.849" v="5209" actId="47"/>
        <pc:sldMkLst>
          <pc:docMk/>
          <pc:sldMk cId="4008938574" sldId="359"/>
        </pc:sldMkLst>
      </pc:sldChg>
      <pc:sldChg chg="del">
        <pc:chgData name="Kollmann, NiklasKristoffer" userId="e52fa473-882c-4f44-abcc-2c39c941e8f6" providerId="ADAL" clId="{44F0B454-67AC-4A02-A7CC-6B1E26F81564}" dt="2026-01-11T21:05:42.305" v="5208" actId="47"/>
        <pc:sldMkLst>
          <pc:docMk/>
          <pc:sldMk cId="2527895199" sldId="360"/>
        </pc:sldMkLst>
      </pc:sldChg>
      <pc:sldChg chg="del">
        <pc:chgData name="Kollmann, NiklasKristoffer" userId="e52fa473-882c-4f44-abcc-2c39c941e8f6" providerId="ADAL" clId="{44F0B454-67AC-4A02-A7CC-6B1E26F81564}" dt="2026-01-11T21:05:41.767" v="5207" actId="47"/>
        <pc:sldMkLst>
          <pc:docMk/>
          <pc:sldMk cId="4289033056" sldId="361"/>
        </pc:sldMkLst>
      </pc:sldChg>
      <pc:sldChg chg="del">
        <pc:chgData name="Kollmann, NiklasKristoffer" userId="e52fa473-882c-4f44-abcc-2c39c941e8f6" providerId="ADAL" clId="{44F0B454-67AC-4A02-A7CC-6B1E26F81564}" dt="2026-01-11T21:05:41.192" v="5206" actId="47"/>
        <pc:sldMkLst>
          <pc:docMk/>
          <pc:sldMk cId="1961199486" sldId="362"/>
        </pc:sldMkLst>
      </pc:sldChg>
      <pc:sldChg chg="del">
        <pc:chgData name="Kollmann, NiklasKristoffer" userId="e52fa473-882c-4f44-abcc-2c39c941e8f6" providerId="ADAL" clId="{44F0B454-67AC-4A02-A7CC-6B1E26F81564}" dt="2026-01-11T21:05:40.640" v="5205" actId="47"/>
        <pc:sldMkLst>
          <pc:docMk/>
          <pc:sldMk cId="678434843" sldId="363"/>
        </pc:sldMkLst>
      </pc:sldChg>
      <pc:sldChg chg="del">
        <pc:chgData name="Kollmann, NiklasKristoffer" userId="e52fa473-882c-4f44-abcc-2c39c941e8f6" providerId="ADAL" clId="{44F0B454-67AC-4A02-A7CC-6B1E26F81564}" dt="2026-01-11T21:05:39.987" v="5204" actId="47"/>
        <pc:sldMkLst>
          <pc:docMk/>
          <pc:sldMk cId="2800929782" sldId="364"/>
        </pc:sldMkLst>
      </pc:sldChg>
      <pc:sldChg chg="del">
        <pc:chgData name="Kollmann, NiklasKristoffer" userId="e52fa473-882c-4f44-abcc-2c39c941e8f6" providerId="ADAL" clId="{44F0B454-67AC-4A02-A7CC-6B1E26F81564}" dt="2026-01-11T21:05:39.406" v="5203" actId="47"/>
        <pc:sldMkLst>
          <pc:docMk/>
          <pc:sldMk cId="1096493857" sldId="365"/>
        </pc:sldMkLst>
      </pc:sldChg>
      <pc:sldChg chg="del">
        <pc:chgData name="Kollmann, NiklasKristoffer" userId="e52fa473-882c-4f44-abcc-2c39c941e8f6" providerId="ADAL" clId="{44F0B454-67AC-4A02-A7CC-6B1E26F81564}" dt="2026-01-11T21:05:38.778" v="5202" actId="47"/>
        <pc:sldMkLst>
          <pc:docMk/>
          <pc:sldMk cId="4002851382" sldId="366"/>
        </pc:sldMkLst>
      </pc:sldChg>
      <pc:sldChg chg="del">
        <pc:chgData name="Kollmann, NiklasKristoffer" userId="e52fa473-882c-4f44-abcc-2c39c941e8f6" providerId="ADAL" clId="{44F0B454-67AC-4A02-A7CC-6B1E26F81564}" dt="2026-01-11T21:05:37.916" v="5201" actId="47"/>
        <pc:sldMkLst>
          <pc:docMk/>
          <pc:sldMk cId="3926883329" sldId="367"/>
        </pc:sldMkLst>
      </pc:sldChg>
      <pc:sldChg chg="del">
        <pc:chgData name="Kollmann, NiklasKristoffer" userId="e52fa473-882c-4f44-abcc-2c39c941e8f6" providerId="ADAL" clId="{44F0B454-67AC-4A02-A7CC-6B1E26F81564}" dt="2026-01-11T21:05:37.223" v="5200" actId="47"/>
        <pc:sldMkLst>
          <pc:docMk/>
          <pc:sldMk cId="3324200220" sldId="368"/>
        </pc:sldMkLst>
      </pc:sldChg>
      <pc:sldChg chg="del">
        <pc:chgData name="Kollmann, NiklasKristoffer" userId="e52fa473-882c-4f44-abcc-2c39c941e8f6" providerId="ADAL" clId="{44F0B454-67AC-4A02-A7CC-6B1E26F81564}" dt="2026-01-11T21:05:36.636" v="5199" actId="47"/>
        <pc:sldMkLst>
          <pc:docMk/>
          <pc:sldMk cId="2968874534" sldId="369"/>
        </pc:sldMkLst>
      </pc:sldChg>
      <pc:sldChg chg="del">
        <pc:chgData name="Kollmann, NiklasKristoffer" userId="e52fa473-882c-4f44-abcc-2c39c941e8f6" providerId="ADAL" clId="{44F0B454-67AC-4A02-A7CC-6B1E26F81564}" dt="2026-01-11T21:05:43.930" v="5211" actId="47"/>
        <pc:sldMkLst>
          <pc:docMk/>
          <pc:sldMk cId="1912553544" sldId="370"/>
        </pc:sldMkLst>
      </pc:sldChg>
      <pc:sldChg chg="del">
        <pc:chgData name="Kollmann, NiklasKristoffer" userId="e52fa473-882c-4f44-abcc-2c39c941e8f6" providerId="ADAL" clId="{44F0B454-67AC-4A02-A7CC-6B1E26F81564}" dt="2026-01-11T21:05:27.583" v="5194" actId="47"/>
        <pc:sldMkLst>
          <pc:docMk/>
          <pc:sldMk cId="1691336767" sldId="371"/>
        </pc:sldMkLst>
      </pc:sldChg>
      <pc:sldChg chg="modSp add del mod ord modShow">
        <pc:chgData name="Kollmann, NiklasKristoffer" userId="e52fa473-882c-4f44-abcc-2c39c941e8f6" providerId="ADAL" clId="{44F0B454-67AC-4A02-A7CC-6B1E26F81564}" dt="2026-01-12T15:47:54.655" v="5705" actId="120"/>
        <pc:sldMkLst>
          <pc:docMk/>
          <pc:sldMk cId="2867419209" sldId="372"/>
        </pc:sldMkLst>
      </pc:sldChg>
      <pc:sldChg chg="del">
        <pc:chgData name="Kollmann, NiklasKristoffer" userId="e52fa473-882c-4f44-abcc-2c39c941e8f6" providerId="ADAL" clId="{44F0B454-67AC-4A02-A7CC-6B1E26F81564}" dt="2026-01-11T21:05:33.235" v="5197" actId="47"/>
        <pc:sldMkLst>
          <pc:docMk/>
          <pc:sldMk cId="4092680164" sldId="373"/>
        </pc:sldMkLst>
      </pc:sldChg>
      <pc:sldChg chg="del">
        <pc:chgData name="Kollmann, NiklasKristoffer" userId="e52fa473-882c-4f44-abcc-2c39c941e8f6" providerId="ADAL" clId="{44F0B454-67AC-4A02-A7CC-6B1E26F81564}" dt="2026-01-11T21:05:35.219" v="5198" actId="47"/>
        <pc:sldMkLst>
          <pc:docMk/>
          <pc:sldMk cId="2682808355" sldId="374"/>
        </pc:sldMkLst>
      </pc:sldChg>
      <pc:sldChg chg="del">
        <pc:chgData name="Kollmann, NiklasKristoffer" userId="e52fa473-882c-4f44-abcc-2c39c941e8f6" providerId="ADAL" clId="{44F0B454-67AC-4A02-A7CC-6B1E26F81564}" dt="2026-01-11T21:06:02.279" v="5228" actId="47"/>
        <pc:sldMkLst>
          <pc:docMk/>
          <pc:sldMk cId="1609676334" sldId="375"/>
        </pc:sldMkLst>
      </pc:sldChg>
      <pc:sldChg chg="del">
        <pc:chgData name="Kollmann, NiklasKristoffer" userId="e52fa473-882c-4f44-abcc-2c39c941e8f6" providerId="ADAL" clId="{44F0B454-67AC-4A02-A7CC-6B1E26F81564}" dt="2026-01-11T21:05:25.791" v="5193" actId="47"/>
        <pc:sldMkLst>
          <pc:docMk/>
          <pc:sldMk cId="1715014974" sldId="376"/>
        </pc:sldMkLst>
      </pc:sldChg>
      <pc:sldChg chg="modSp add mod">
        <pc:chgData name="Kollmann, NiklasKristoffer" userId="e52fa473-882c-4f44-abcc-2c39c941e8f6" providerId="ADAL" clId="{44F0B454-67AC-4A02-A7CC-6B1E26F81564}" dt="2026-01-11T18:55:05.063" v="1008" actId="20577"/>
        <pc:sldMkLst>
          <pc:docMk/>
          <pc:sldMk cId="759748222" sldId="377"/>
        </pc:sldMkLst>
      </pc:sldChg>
      <pc:sldChg chg="addSp delSp modSp add mod">
        <pc:chgData name="Kollmann, NiklasKristoffer" userId="e52fa473-882c-4f44-abcc-2c39c941e8f6" providerId="ADAL" clId="{44F0B454-67AC-4A02-A7CC-6B1E26F81564}" dt="2026-01-11T19:22:10.361" v="1117" actId="20577"/>
        <pc:sldMkLst>
          <pc:docMk/>
          <pc:sldMk cId="3724335551" sldId="378"/>
        </pc:sldMkLst>
      </pc:sldChg>
      <pc:sldChg chg="add del">
        <pc:chgData name="Kollmann, NiklasKristoffer" userId="e52fa473-882c-4f44-abcc-2c39c941e8f6" providerId="ADAL" clId="{44F0B454-67AC-4A02-A7CC-6B1E26F81564}" dt="2026-01-11T18:43:09.121" v="823" actId="47"/>
        <pc:sldMkLst>
          <pc:docMk/>
          <pc:sldMk cId="3767410466" sldId="378"/>
        </pc:sldMkLst>
      </pc:sldChg>
      <pc:sldChg chg="add del">
        <pc:chgData name="Kollmann, NiklasKristoffer" userId="e52fa473-882c-4f44-abcc-2c39c941e8f6" providerId="ADAL" clId="{44F0B454-67AC-4A02-A7CC-6B1E26F81564}" dt="2026-01-11T18:43:09.985" v="824" actId="47"/>
        <pc:sldMkLst>
          <pc:docMk/>
          <pc:sldMk cId="2574645347" sldId="379"/>
        </pc:sldMkLst>
      </pc:sldChg>
      <pc:sldChg chg="addSp delSp modSp add mod">
        <pc:chgData name="Kollmann, NiklasKristoffer" userId="e52fa473-882c-4f44-abcc-2c39c941e8f6" providerId="ADAL" clId="{44F0B454-67AC-4A02-A7CC-6B1E26F81564}" dt="2026-01-11T19:50:01.164" v="1538" actId="1076"/>
        <pc:sldMkLst>
          <pc:docMk/>
          <pc:sldMk cId="3851514223" sldId="379"/>
        </pc:sldMkLst>
      </pc:sldChg>
      <pc:sldChg chg="addSp delSp modSp add mod">
        <pc:chgData name="Kollmann, NiklasKristoffer" userId="e52fa473-882c-4f44-abcc-2c39c941e8f6" providerId="ADAL" clId="{44F0B454-67AC-4A02-A7CC-6B1E26F81564}" dt="2026-01-11T19:35:04.075" v="1296" actId="115"/>
        <pc:sldMkLst>
          <pc:docMk/>
          <pc:sldMk cId="3593900004" sldId="380"/>
        </pc:sldMkLst>
      </pc:sldChg>
      <pc:sldChg chg="addSp delSp modSp add mod">
        <pc:chgData name="Kollmann, NiklasKristoffer" userId="e52fa473-882c-4f44-abcc-2c39c941e8f6" providerId="ADAL" clId="{44F0B454-67AC-4A02-A7CC-6B1E26F81564}" dt="2026-01-11T19:50:44.987" v="1545" actId="113"/>
        <pc:sldMkLst>
          <pc:docMk/>
          <pc:sldMk cId="2269339292" sldId="381"/>
        </pc:sldMkLst>
      </pc:sldChg>
      <pc:sldChg chg="addSp delSp modSp add mod">
        <pc:chgData name="Kollmann, NiklasKristoffer" userId="e52fa473-882c-4f44-abcc-2c39c941e8f6" providerId="ADAL" clId="{44F0B454-67AC-4A02-A7CC-6B1E26F81564}" dt="2026-01-11T19:47:40.359" v="1508" actId="1076"/>
        <pc:sldMkLst>
          <pc:docMk/>
          <pc:sldMk cId="1579905333" sldId="382"/>
        </pc:sldMkLst>
      </pc:sldChg>
      <pc:sldChg chg="add">
        <pc:chgData name="Kollmann, NiklasKristoffer" userId="e52fa473-882c-4f44-abcc-2c39c941e8f6" providerId="ADAL" clId="{44F0B454-67AC-4A02-A7CC-6B1E26F81564}" dt="2026-01-11T19:49:21.740" v="1509" actId="2890"/>
        <pc:sldMkLst>
          <pc:docMk/>
          <pc:sldMk cId="3390726995" sldId="383"/>
        </pc:sldMkLst>
      </pc:sldChg>
      <pc:sldChg chg="addSp delSp modSp add mod">
        <pc:chgData name="Kollmann, NiklasKristoffer" userId="e52fa473-882c-4f44-abcc-2c39c941e8f6" providerId="ADAL" clId="{44F0B454-67AC-4A02-A7CC-6B1E26F81564}" dt="2026-01-11T19:53:27.982" v="1677" actId="1076"/>
        <pc:sldMkLst>
          <pc:docMk/>
          <pc:sldMk cId="3869303080" sldId="384"/>
        </pc:sldMkLst>
      </pc:sldChg>
      <pc:sldChg chg="addSp delSp modSp add mod">
        <pc:chgData name="Kollmann, NiklasKristoffer" userId="e52fa473-882c-4f44-abcc-2c39c941e8f6" providerId="ADAL" clId="{44F0B454-67AC-4A02-A7CC-6B1E26F81564}" dt="2026-01-11T20:05:34.055" v="2266" actId="20577"/>
        <pc:sldMkLst>
          <pc:docMk/>
          <pc:sldMk cId="1706631590" sldId="385"/>
        </pc:sldMkLst>
      </pc:sldChg>
      <pc:sldChg chg="addSp delSp modSp add mod">
        <pc:chgData name="Kollmann, NiklasKristoffer" userId="e52fa473-882c-4f44-abcc-2c39c941e8f6" providerId="ADAL" clId="{44F0B454-67AC-4A02-A7CC-6B1E26F81564}" dt="2026-01-11T20:17:57.121" v="2898" actId="207"/>
        <pc:sldMkLst>
          <pc:docMk/>
          <pc:sldMk cId="1582596488" sldId="386"/>
        </pc:sldMkLst>
      </pc:sldChg>
      <pc:sldChg chg="modSp add mod ord">
        <pc:chgData name="Kollmann, NiklasKristoffer" userId="e52fa473-882c-4f44-abcc-2c39c941e8f6" providerId="ADAL" clId="{44F0B454-67AC-4A02-A7CC-6B1E26F81564}" dt="2026-01-11T20:21:12.611" v="3109" actId="207"/>
        <pc:sldMkLst>
          <pc:docMk/>
          <pc:sldMk cId="2801003438" sldId="387"/>
        </pc:sldMkLst>
      </pc:sldChg>
      <pc:sldChg chg="addSp delSp modSp add mod">
        <pc:chgData name="Kollmann, NiklasKristoffer" userId="e52fa473-882c-4f44-abcc-2c39c941e8f6" providerId="ADAL" clId="{44F0B454-67AC-4A02-A7CC-6B1E26F81564}" dt="2026-01-11T20:29:43.755" v="3327" actId="18654"/>
        <pc:sldMkLst>
          <pc:docMk/>
          <pc:sldMk cId="4153425281" sldId="388"/>
        </pc:sldMkLst>
      </pc:sldChg>
      <pc:sldChg chg="addSp delSp modSp add mod">
        <pc:chgData name="Kollmann, NiklasKristoffer" userId="e52fa473-882c-4f44-abcc-2c39c941e8f6" providerId="ADAL" clId="{44F0B454-67AC-4A02-A7CC-6B1E26F81564}" dt="2026-01-11T20:30:33.216" v="3374" actId="1076"/>
        <pc:sldMkLst>
          <pc:docMk/>
          <pc:sldMk cId="2446665070" sldId="389"/>
        </pc:sldMkLst>
      </pc:sldChg>
      <pc:sldChg chg="delSp add del mod">
        <pc:chgData name="Kollmann, NiklasKristoffer" userId="e52fa473-882c-4f44-abcc-2c39c941e8f6" providerId="ADAL" clId="{44F0B454-67AC-4A02-A7CC-6B1E26F81564}" dt="2026-01-11T20:35:02.652" v="3757" actId="47"/>
        <pc:sldMkLst>
          <pc:docMk/>
          <pc:sldMk cId="4009138901" sldId="390"/>
        </pc:sldMkLst>
      </pc:sldChg>
      <pc:sldChg chg="modSp add mod ord">
        <pc:chgData name="Kollmann, NiklasKristoffer" userId="e52fa473-882c-4f44-abcc-2c39c941e8f6" providerId="ADAL" clId="{44F0B454-67AC-4A02-A7CC-6B1E26F81564}" dt="2026-01-11T20:34:33.068" v="3723" actId="20577"/>
        <pc:sldMkLst>
          <pc:docMk/>
          <pc:sldMk cId="1419200654" sldId="391"/>
        </pc:sldMkLst>
      </pc:sldChg>
      <pc:sldChg chg="modSp add mod">
        <pc:chgData name="Kollmann, NiklasKristoffer" userId="e52fa473-882c-4f44-abcc-2c39c941e8f6" providerId="ADAL" clId="{44F0B454-67AC-4A02-A7CC-6B1E26F81564}" dt="2026-01-11T20:34:57.742" v="3756" actId="14826"/>
        <pc:sldMkLst>
          <pc:docMk/>
          <pc:sldMk cId="2943020684" sldId="392"/>
        </pc:sldMkLst>
      </pc:sldChg>
      <pc:sldChg chg="addSp delSp modSp add mod">
        <pc:chgData name="Kollmann, NiklasKristoffer" userId="e52fa473-882c-4f44-abcc-2c39c941e8f6" providerId="ADAL" clId="{44F0B454-67AC-4A02-A7CC-6B1E26F81564}" dt="2026-01-11T20:37:04.515" v="3862" actId="207"/>
        <pc:sldMkLst>
          <pc:docMk/>
          <pc:sldMk cId="107894374" sldId="393"/>
        </pc:sldMkLst>
      </pc:sldChg>
      <pc:sldChg chg="addSp delSp modSp add mod">
        <pc:chgData name="Kollmann, NiklasKristoffer" userId="e52fa473-882c-4f44-abcc-2c39c941e8f6" providerId="ADAL" clId="{44F0B454-67AC-4A02-A7CC-6B1E26F81564}" dt="2026-01-11T20:41:37.260" v="3932" actId="20577"/>
        <pc:sldMkLst>
          <pc:docMk/>
          <pc:sldMk cId="2213537640" sldId="394"/>
        </pc:sldMkLst>
      </pc:sldChg>
      <pc:sldChg chg="addSp delSp modSp add mod">
        <pc:chgData name="Kollmann, NiklasKristoffer" userId="e52fa473-882c-4f44-abcc-2c39c941e8f6" providerId="ADAL" clId="{44F0B454-67AC-4A02-A7CC-6B1E26F81564}" dt="2026-01-11T20:42:54.378" v="4002" actId="20577"/>
        <pc:sldMkLst>
          <pc:docMk/>
          <pc:sldMk cId="2407652061" sldId="395"/>
        </pc:sldMkLst>
      </pc:sldChg>
      <pc:sldChg chg="addSp delSp modSp add mod">
        <pc:chgData name="Kollmann, NiklasKristoffer" userId="e52fa473-882c-4f44-abcc-2c39c941e8f6" providerId="ADAL" clId="{44F0B454-67AC-4A02-A7CC-6B1E26F81564}" dt="2026-01-11T20:46:17.778" v="4083" actId="20577"/>
        <pc:sldMkLst>
          <pc:docMk/>
          <pc:sldMk cId="4001174782" sldId="396"/>
        </pc:sldMkLst>
      </pc:sldChg>
      <pc:sldChg chg="addSp delSp modSp add mod">
        <pc:chgData name="Kollmann, NiklasKristoffer" userId="e52fa473-882c-4f44-abcc-2c39c941e8f6" providerId="ADAL" clId="{44F0B454-67AC-4A02-A7CC-6B1E26F81564}" dt="2026-01-11T20:54:19.053" v="4544" actId="1076"/>
        <pc:sldMkLst>
          <pc:docMk/>
          <pc:sldMk cId="869216863" sldId="397"/>
        </pc:sldMkLst>
      </pc:sldChg>
      <pc:sldChg chg="addSp delSp modSp add mod">
        <pc:chgData name="Kollmann, NiklasKristoffer" userId="e52fa473-882c-4f44-abcc-2c39c941e8f6" providerId="ADAL" clId="{44F0B454-67AC-4A02-A7CC-6B1E26F81564}" dt="2026-01-11T21:04:47.876" v="5190" actId="1076"/>
        <pc:sldMkLst>
          <pc:docMk/>
          <pc:sldMk cId="4038457214" sldId="398"/>
        </pc:sldMkLst>
      </pc:sldChg>
      <pc:sldChg chg="modSp add mod">
        <pc:chgData name="Kollmann, NiklasKristoffer" userId="e52fa473-882c-4f44-abcc-2c39c941e8f6" providerId="ADAL" clId="{44F0B454-67AC-4A02-A7CC-6B1E26F81564}" dt="2026-01-12T15:36:39.915" v="5261" actId="20577"/>
        <pc:sldMkLst>
          <pc:docMk/>
          <pc:sldMk cId="1249903378" sldId="399"/>
        </pc:sldMkLst>
      </pc:sldChg>
      <pc:sldChg chg="modSp add mod">
        <pc:chgData name="Kollmann, NiklasKristoffer" userId="e52fa473-882c-4f44-abcc-2c39c941e8f6" providerId="ADAL" clId="{44F0B454-67AC-4A02-A7CC-6B1E26F81564}" dt="2026-01-12T15:38:11.758" v="5288" actId="20577"/>
        <pc:sldMkLst>
          <pc:docMk/>
          <pc:sldMk cId="3744614915" sldId="400"/>
        </pc:sldMkLst>
      </pc:sldChg>
      <pc:sldChg chg="add del">
        <pc:chgData name="Kollmann, NiklasKristoffer" userId="e52fa473-882c-4f44-abcc-2c39c941e8f6" providerId="ADAL" clId="{44F0B454-67AC-4A02-A7CC-6B1E26F81564}" dt="2026-01-12T15:38:26.659" v="5290" actId="47"/>
        <pc:sldMkLst>
          <pc:docMk/>
          <pc:sldMk cId="4443683" sldId="401"/>
        </pc:sldMkLst>
      </pc:sldChg>
      <pc:sldChg chg="modSp add mod">
        <pc:chgData name="Kollmann, NiklasKristoffer" userId="e52fa473-882c-4f44-abcc-2c39c941e8f6" providerId="ADAL" clId="{44F0B454-67AC-4A02-A7CC-6B1E26F81564}" dt="2026-01-12T15:39:34.046" v="5424" actId="207"/>
        <pc:sldMkLst>
          <pc:docMk/>
          <pc:sldMk cId="1909235784" sldId="401"/>
        </pc:sldMkLst>
      </pc:sldChg>
      <pc:sldChg chg="addSp delSp modSp add mod">
        <pc:chgData name="Kollmann, NiklasKristoffer" userId="e52fa473-882c-4f44-abcc-2c39c941e8f6" providerId="ADAL" clId="{44F0B454-67AC-4A02-A7CC-6B1E26F81564}" dt="2026-01-12T15:42:26.319" v="5587" actId="5793"/>
        <pc:sldMkLst>
          <pc:docMk/>
          <pc:sldMk cId="3637302924" sldId="402"/>
        </pc:sldMkLst>
      </pc:sldChg>
      <pc:sldChg chg="modSp add mod">
        <pc:chgData name="Kollmann, NiklasKristoffer" userId="e52fa473-882c-4f44-abcc-2c39c941e8f6" providerId="ADAL" clId="{44F0B454-67AC-4A02-A7CC-6B1E26F81564}" dt="2026-01-12T15:44:10.040" v="5626" actId="20577"/>
        <pc:sldMkLst>
          <pc:docMk/>
          <pc:sldMk cId="1886596704" sldId="403"/>
        </pc:sldMkLst>
      </pc:sldChg>
      <pc:sldChg chg="addSp delSp modSp add mod ord">
        <pc:chgData name="Kollmann, NiklasKristoffer" userId="e52fa473-882c-4f44-abcc-2c39c941e8f6" providerId="ADAL" clId="{44F0B454-67AC-4A02-A7CC-6B1E26F81564}" dt="2026-01-12T15:49:12.918" v="5754" actId="20577"/>
        <pc:sldMkLst>
          <pc:docMk/>
          <pc:sldMk cId="3305943827" sldId="404"/>
        </pc:sldMkLst>
      </pc:sldChg>
      <pc:sldChg chg="modSp add mod">
        <pc:chgData name="Kollmann, NiklasKristoffer" userId="e52fa473-882c-4f44-abcc-2c39c941e8f6" providerId="ADAL" clId="{44F0B454-67AC-4A02-A7CC-6B1E26F81564}" dt="2026-01-12T15:49:49.648" v="5799" actId="20577"/>
        <pc:sldMkLst>
          <pc:docMk/>
          <pc:sldMk cId="60469921" sldId="405"/>
        </pc:sldMkLst>
      </pc:sldChg>
      <pc:sldChg chg="modSp add mod">
        <pc:chgData name="Kollmann, NiklasKristoffer" userId="e52fa473-882c-4f44-abcc-2c39c941e8f6" providerId="ADAL" clId="{44F0B454-67AC-4A02-A7CC-6B1E26F81564}" dt="2026-01-12T15:50:19.965" v="5831" actId="14826"/>
        <pc:sldMkLst>
          <pc:docMk/>
          <pc:sldMk cId="3764846827" sldId="406"/>
        </pc:sldMkLst>
      </pc:sldChg>
      <pc:sldChg chg="addSp modSp add mod">
        <pc:chgData name="Kollmann, NiklasKristoffer" userId="e52fa473-882c-4f44-abcc-2c39c941e8f6" providerId="ADAL" clId="{44F0B454-67AC-4A02-A7CC-6B1E26F81564}" dt="2026-01-12T15:52:08.615" v="5918" actId="688"/>
        <pc:sldMkLst>
          <pc:docMk/>
          <pc:sldMk cId="219720389" sldId="407"/>
        </pc:sldMkLst>
      </pc:sldChg>
      <pc:sldChg chg="addSp delSp modSp add mod">
        <pc:chgData name="Kollmann, NiklasKristoffer" userId="e52fa473-882c-4f44-abcc-2c39c941e8f6" providerId="ADAL" clId="{44F0B454-67AC-4A02-A7CC-6B1E26F81564}" dt="2026-01-13T08:41:03.940" v="5979" actId="404"/>
        <pc:sldMkLst>
          <pc:docMk/>
          <pc:sldMk cId="4292158299" sldId="408"/>
        </pc:sldMkLst>
      </pc:sldChg>
      <pc:sldChg chg="addSp delSp modSp add mod">
        <pc:chgData name="Kollmann, NiklasKristoffer" userId="e52fa473-882c-4f44-abcc-2c39c941e8f6" providerId="ADAL" clId="{44F0B454-67AC-4A02-A7CC-6B1E26F81564}" dt="2026-01-13T08:42:19.444" v="5991" actId="408"/>
        <pc:sldMkLst>
          <pc:docMk/>
          <pc:sldMk cId="2677781837" sldId="409"/>
        </pc:sldMkLst>
      </pc:sldChg>
      <pc:sldChg chg="modSp add mod">
        <pc:chgData name="Kollmann, NiklasKristoffer" userId="e52fa473-882c-4f44-abcc-2c39c941e8f6" providerId="ADAL" clId="{44F0B454-67AC-4A02-A7CC-6B1E26F81564}" dt="2026-01-13T08:48:16.694" v="6853" actId="20577"/>
        <pc:sldMkLst>
          <pc:docMk/>
          <pc:sldMk cId="2183021556" sldId="410"/>
        </pc:sldMkLst>
      </pc:sldChg>
      <pc:sldChg chg="modSp add mod">
        <pc:chgData name="Kollmann, NiklasKristoffer" userId="e52fa473-882c-4f44-abcc-2c39c941e8f6" providerId="ADAL" clId="{44F0B454-67AC-4A02-A7CC-6B1E26F81564}" dt="2026-01-13T08:49:19.855" v="6871" actId="14826"/>
        <pc:sldMkLst>
          <pc:docMk/>
          <pc:sldMk cId="548813884" sldId="411"/>
        </pc:sldMkLst>
      </pc:sldChg>
      <pc:sldChg chg="delSp modSp add mod">
        <pc:chgData name="Kollmann, NiklasKristoffer" userId="e52fa473-882c-4f44-abcc-2c39c941e8f6" providerId="ADAL" clId="{44F0B454-67AC-4A02-A7CC-6B1E26F81564}" dt="2026-01-13T08:50:15.494" v="6938" actId="1076"/>
        <pc:sldMkLst>
          <pc:docMk/>
          <pc:sldMk cId="1234326489" sldId="412"/>
        </pc:sldMkLst>
      </pc:sldChg>
      <pc:sldChg chg="addSp delSp modSp add mod">
        <pc:chgData name="Kollmann, NiklasKristoffer" userId="e52fa473-882c-4f44-abcc-2c39c941e8f6" providerId="ADAL" clId="{44F0B454-67AC-4A02-A7CC-6B1E26F81564}" dt="2026-01-13T09:01:50.058" v="7544" actId="1076"/>
        <pc:sldMkLst>
          <pc:docMk/>
          <pc:sldMk cId="1258697267" sldId="413"/>
        </pc:sldMkLst>
      </pc:sldChg>
      <pc:sldChg chg="addSp delSp modSp add mod">
        <pc:chgData name="Kollmann, NiklasKristoffer" userId="e52fa473-882c-4f44-abcc-2c39c941e8f6" providerId="ADAL" clId="{44F0B454-67AC-4A02-A7CC-6B1E26F81564}" dt="2026-01-13T09:14:44.756" v="8145" actId="20577"/>
        <pc:sldMkLst>
          <pc:docMk/>
          <pc:sldMk cId="3889756851" sldId="414"/>
        </pc:sldMkLst>
      </pc:sldChg>
      <pc:sldChg chg="modSp add mod">
        <pc:chgData name="Kollmann, NiklasKristoffer" userId="e52fa473-882c-4f44-abcc-2c39c941e8f6" providerId="ADAL" clId="{44F0B454-67AC-4A02-A7CC-6B1E26F81564}" dt="2026-01-13T09:16:49.729" v="8320" actId="14100"/>
        <pc:sldMkLst>
          <pc:docMk/>
          <pc:sldMk cId="1437925989" sldId="415"/>
        </pc:sldMkLst>
      </pc:sldChg>
      <pc:sldChg chg="modSp add mod">
        <pc:chgData name="Kollmann, NiklasKristoffer" userId="e52fa473-882c-4f44-abcc-2c39c941e8f6" providerId="ADAL" clId="{44F0B454-67AC-4A02-A7CC-6B1E26F81564}" dt="2026-01-13T09:17:15.226" v="8349" actId="20577"/>
        <pc:sldMkLst>
          <pc:docMk/>
          <pc:sldMk cId="79933449" sldId="416"/>
        </pc:sldMkLst>
      </pc:sldChg>
      <pc:sldChg chg="modSp add mod">
        <pc:chgData name="Kollmann, NiklasKristoffer" userId="e52fa473-882c-4f44-abcc-2c39c941e8f6" providerId="ADAL" clId="{44F0B454-67AC-4A02-A7CC-6B1E26F81564}" dt="2026-01-13T09:17:37.562" v="8379" actId="14826"/>
        <pc:sldMkLst>
          <pc:docMk/>
          <pc:sldMk cId="1905204150" sldId="417"/>
        </pc:sldMkLst>
      </pc:sldChg>
      <pc:sldChg chg="modSp add mod">
        <pc:chgData name="Kollmann, NiklasKristoffer" userId="e52fa473-882c-4f44-abcc-2c39c941e8f6" providerId="ADAL" clId="{44F0B454-67AC-4A02-A7CC-6B1E26F81564}" dt="2026-01-13T09:18:41.583" v="8434" actId="1076"/>
        <pc:sldMkLst>
          <pc:docMk/>
          <pc:sldMk cId="3196019410" sldId="418"/>
        </pc:sldMkLst>
      </pc:sldChg>
      <pc:sldChg chg="addSp delSp modSp add mod">
        <pc:chgData name="Kollmann, NiklasKristoffer" userId="e52fa473-882c-4f44-abcc-2c39c941e8f6" providerId="ADAL" clId="{44F0B454-67AC-4A02-A7CC-6B1E26F81564}" dt="2026-01-13T09:21:52.726" v="8468" actId="1076"/>
        <pc:sldMkLst>
          <pc:docMk/>
          <pc:sldMk cId="2249075838" sldId="419"/>
        </pc:sldMkLst>
      </pc:sldChg>
      <pc:sldChg chg="addSp delSp modSp add mod">
        <pc:chgData name="Kollmann, NiklasKristoffer" userId="e52fa473-882c-4f44-abcc-2c39c941e8f6" providerId="ADAL" clId="{44F0B454-67AC-4A02-A7CC-6B1E26F81564}" dt="2026-01-13T09:30:54.935" v="8589" actId="14100"/>
        <pc:sldMkLst>
          <pc:docMk/>
          <pc:sldMk cId="2128791676" sldId="420"/>
        </pc:sldMkLst>
      </pc:sldChg>
      <pc:sldChg chg="addSp delSp modSp add mod">
        <pc:chgData name="Kollmann, NiklasKristoffer" userId="e52fa473-882c-4f44-abcc-2c39c941e8f6" providerId="ADAL" clId="{44F0B454-67AC-4A02-A7CC-6B1E26F81564}" dt="2026-01-13T09:41:13.918" v="9191" actId="207"/>
        <pc:sldMkLst>
          <pc:docMk/>
          <pc:sldMk cId="3494284362" sldId="421"/>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C8-4A18-95DF-D3F3F17B1F8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C8-4A18-95DF-D3F3F17B1F8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C8-4A18-95DF-D3F3F17B1F81}"/>
              </c:ext>
            </c:extLst>
          </c:dPt>
          <c:cat>
            <c:strRef>
              <c:f>Sheet1!$A$2:$A$4</c:f>
              <c:strCache>
                <c:ptCount val="3"/>
                <c:pt idx="0">
                  <c:v>87,5% Founders</c:v>
                </c:pt>
                <c:pt idx="1">
                  <c:v>10% Seed Investors</c:v>
                </c:pt>
                <c:pt idx="2">
                  <c:v>2,5% ESOP*</c:v>
                </c:pt>
              </c:strCache>
            </c:strRef>
          </c:cat>
          <c:val>
            <c:numRef>
              <c:f>Sheet1!$B$2:$B$4</c:f>
              <c:numCache>
                <c:formatCode>General</c:formatCode>
                <c:ptCount val="3"/>
                <c:pt idx="0">
                  <c:v>8.1999999999999993</c:v>
                </c:pt>
                <c:pt idx="1">
                  <c:v>3.2</c:v>
                </c:pt>
                <c:pt idx="2">
                  <c:v>1.4</c:v>
                </c:pt>
              </c:numCache>
            </c:numRef>
          </c:val>
          <c:extLst>
            <c:ext xmlns:c16="http://schemas.microsoft.com/office/drawing/2014/chart" uri="{C3380CC4-5D6E-409C-BE32-E72D297353CC}">
              <c16:uniqueId val="{00000000-AB76-4406-B10E-707ECECD7A29}"/>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F45CE27-0FC1-4345-A9D1-813E9F3C96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e Placeholder 2">
            <a:extLst>
              <a:ext uri="{FF2B5EF4-FFF2-40B4-BE49-F238E27FC236}">
                <a16:creationId xmlns:a16="http://schemas.microsoft.com/office/drawing/2014/main" id="{04FAFF02-ADA2-494F-92F2-18E0CD47E82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BF4C96F-5C6D-48ED-8D42-B768302B23AD}" type="datetimeFigureOut">
              <a:rPr lang="de-CH" smtClean="0"/>
              <a:t>09.07.2026</a:t>
            </a:fld>
            <a:endParaRPr lang="de-CH"/>
          </a:p>
        </p:txBody>
      </p:sp>
      <p:sp>
        <p:nvSpPr>
          <p:cNvPr id="4" name="Footer Placeholder 3">
            <a:extLst>
              <a:ext uri="{FF2B5EF4-FFF2-40B4-BE49-F238E27FC236}">
                <a16:creationId xmlns:a16="http://schemas.microsoft.com/office/drawing/2014/main" id="{84D7311C-885A-4219-9687-E8E9C81D34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5" name="Slide Number Placeholder 4">
            <a:extLst>
              <a:ext uri="{FF2B5EF4-FFF2-40B4-BE49-F238E27FC236}">
                <a16:creationId xmlns:a16="http://schemas.microsoft.com/office/drawing/2014/main" id="{88755352-F100-4DC1-827B-1EFA0F247A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76BEFE-BF9F-47C0-9B2B-37E6860B00C1}" type="slidenum">
              <a:rPr lang="de-CH" smtClean="0"/>
              <a:t>‹#›</a:t>
            </a:fld>
            <a:endParaRPr lang="de-CH"/>
          </a:p>
        </p:txBody>
      </p:sp>
    </p:spTree>
    <p:extLst>
      <p:ext uri="{BB962C8B-B14F-4D97-AF65-F5344CB8AC3E}">
        <p14:creationId xmlns:p14="http://schemas.microsoft.com/office/powerpoint/2010/main" val="1245436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6D3A44-FA09-4C0A-99A6-1BA009890161}" type="datetimeFigureOut">
              <a:rPr lang="de-CH" smtClean="0"/>
              <a:t>09.07.2026</a:t>
            </a:fld>
            <a:endParaRPr lang="de-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EFE3F1-1C0D-4780-BCDC-4F7033F6C9E1}" type="slidenum">
              <a:rPr lang="de-CH" smtClean="0"/>
              <a:t>‹#›</a:t>
            </a:fld>
            <a:endParaRPr lang="de-CH"/>
          </a:p>
        </p:txBody>
      </p:sp>
    </p:spTree>
    <p:extLst>
      <p:ext uri="{BB962C8B-B14F-4D97-AF65-F5344CB8AC3E}">
        <p14:creationId xmlns:p14="http://schemas.microsoft.com/office/powerpoint/2010/main" val="887218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2re"/><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2re"/><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2re"/><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Slide 1">
    <p:bg>
      <p:bgPr>
        <a:solidFill>
          <a:schemeClr val="bg1"/>
        </a:solidFill>
        <a:effectLst/>
      </p:bgPr>
    </p:bg>
    <p:spTree>
      <p:nvGrpSpPr>
        <p:cNvPr id="1" name=""/>
        <p:cNvGrpSpPr/>
        <p:nvPr/>
      </p:nvGrpSpPr>
      <p:grpSpPr>
        <a:xfrm>
          <a:off x="0" y="0"/>
          <a:ext cx="0" cy="0"/>
          <a:chOff x="0" y="0"/>
          <a:chExt cx="0" cy="0"/>
        </a:xfrm>
      </p:grpSpPr>
      <p:pic>
        <p:nvPicPr>
          <p:cNvPr id="13" name="Picture 12" descr="A picture containing skating, building, ramp, board&#10;&#10;Description automatically generated">
            <a:extLst>
              <a:ext uri="{FF2B5EF4-FFF2-40B4-BE49-F238E27FC236}">
                <a16:creationId xmlns:a16="http://schemas.microsoft.com/office/drawing/2014/main" id="{9F7E1813-5682-4AAE-8DC8-5A613DE12B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479" r="7910" b="19850"/>
          <a:stretch/>
        </p:blipFill>
        <p:spPr>
          <a:xfrm>
            <a:off x="0" y="0"/>
            <a:ext cx="9136420" cy="5143500"/>
          </a:xfrm>
          <a:prstGeom prst="rect">
            <a:avLst/>
          </a:prstGeom>
        </p:spPr>
      </p:pic>
      <p:sp>
        <p:nvSpPr>
          <p:cNvPr id="11" name="Freeform: Shape 10">
            <a:extLst>
              <a:ext uri="{FF2B5EF4-FFF2-40B4-BE49-F238E27FC236}">
                <a16:creationId xmlns:a16="http://schemas.microsoft.com/office/drawing/2014/main" id="{43D7A234-EBF8-4A9A-ACFF-4329BD747ADC}"/>
              </a:ext>
            </a:extLst>
          </p:cNvPr>
          <p:cNvSpPr>
            <a:spLocks noChangeAspect="1"/>
          </p:cNvSpPr>
          <p:nvPr userDrawn="1"/>
        </p:nvSpPr>
        <p:spPr>
          <a:xfrm>
            <a:off x="4575791" y="3166310"/>
            <a:ext cx="4568210" cy="5009983"/>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69B6FC2A-29C4-4742-B32D-604659C0CB22}"/>
              </a:ext>
            </a:extLst>
          </p:cNvPr>
          <p:cNvSpPr txBox="1"/>
          <p:nvPr userDrawn="1"/>
        </p:nvSpPr>
        <p:spPr>
          <a:xfrm>
            <a:off x="6789318" y="4613375"/>
            <a:ext cx="1995907" cy="153888"/>
          </a:xfrm>
          <a:prstGeom prst="rect">
            <a:avLst/>
          </a:prstGeom>
          <a:noFill/>
        </p:spPr>
        <p:txBody>
          <a:bodyPr wrap="square" lIns="0" tIns="0" rIns="0" bIns="0" rtlCol="0">
            <a:spAutoFit/>
          </a:bodyPr>
          <a:lstStyle/>
          <a:p>
            <a:pPr algn="r"/>
            <a:r>
              <a:rPr lang="en-GB" sz="1000" dirty="0">
                <a:solidFill>
                  <a:schemeClr val="bg2"/>
                </a:solidFill>
              </a:rPr>
              <a:t>From </a:t>
            </a:r>
            <a:r>
              <a:rPr lang="en-GB" sz="1000" dirty="0" err="1">
                <a:solidFill>
                  <a:schemeClr val="bg2"/>
                </a:solidFill>
              </a:rPr>
              <a:t>insight</a:t>
            </a:r>
            <a:r>
              <a:rPr lang="en-GB" sz="1000" dirty="0">
                <a:solidFill>
                  <a:schemeClr val="bg2"/>
                </a:solidFill>
              </a:rPr>
              <a:t> </a:t>
            </a:r>
            <a:r>
              <a:rPr lang="en-GB" sz="1000" dirty="0" err="1">
                <a:solidFill>
                  <a:schemeClr val="bg2"/>
                </a:solidFill>
              </a:rPr>
              <a:t>to</a:t>
            </a:r>
            <a:r>
              <a:rPr lang="en-GB" sz="1000" dirty="0">
                <a:solidFill>
                  <a:schemeClr val="bg2"/>
                </a:solidFill>
              </a:rPr>
              <a:t> </a:t>
            </a:r>
            <a:r>
              <a:rPr lang="en-GB" sz="1000" dirty="0" err="1">
                <a:solidFill>
                  <a:schemeClr val="bg2"/>
                </a:solidFill>
              </a:rPr>
              <a:t>impact</a:t>
            </a:r>
            <a:r>
              <a:rPr lang="en-GB" sz="1000" dirty="0">
                <a:solidFill>
                  <a:schemeClr val="bg2"/>
                </a:solidFill>
              </a:rPr>
              <a:t>.</a:t>
            </a:r>
          </a:p>
        </p:txBody>
      </p:sp>
      <p:pic>
        <p:nvPicPr>
          <p:cNvPr id="3" name="Rectangle 2" descr="{&quot;templafy&quot;:{&quot;id&quot;:&quot;371fa123-89b2-4ba0-b044-418d9a34757d&quot;}}">
            <a:extLst>
              <a:ext uri="{FF2B5EF4-FFF2-40B4-BE49-F238E27FC236}">
                <a16:creationId xmlns:a16="http://schemas.microsoft.com/office/drawing/2014/main" id="{D8011B70-9BDA-CEA1-CA79-5C23BEC2C1EE}"/>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61173" y="313025"/>
            <a:ext cx="2221478" cy="658882"/>
          </a:xfrm>
          <a:prstGeom prst="rect">
            <a:avLst/>
          </a:prstGeom>
        </p:spPr>
      </p:pic>
      <p:sp>
        <p:nvSpPr>
          <p:cNvPr id="5" name="Title 4">
            <a:extLst>
              <a:ext uri="{FF2B5EF4-FFF2-40B4-BE49-F238E27FC236}">
                <a16:creationId xmlns:a16="http://schemas.microsoft.com/office/drawing/2014/main" id="{A891F29F-BED8-4555-9938-829D3AC33287}"/>
              </a:ext>
            </a:extLst>
          </p:cNvPr>
          <p:cNvSpPr>
            <a:spLocks noGrp="1"/>
          </p:cNvSpPr>
          <p:nvPr>
            <p:ph type="title"/>
          </p:nvPr>
        </p:nvSpPr>
        <p:spPr>
          <a:xfrm>
            <a:off x="827015" y="1098178"/>
            <a:ext cx="7958210" cy="1792800"/>
          </a:xfrm>
        </p:spPr>
        <p:txBody>
          <a:bodyPr anchor="b"/>
          <a:lstStyle>
            <a:lvl1pPr>
              <a:lnSpc>
                <a:spcPts val="4200"/>
              </a:lnSpc>
              <a:defRPr sz="4000">
                <a:latin typeface="Gill Sans Nova Light" panose="020B0302020104020203" pitchFamily="34" charset="0"/>
              </a:defRPr>
            </a:lvl1pPr>
          </a:lstStyle>
          <a:p>
            <a:r>
              <a:rPr lang="en-GB" dirty="0"/>
              <a:t>Click to edit Master title style</a:t>
            </a:r>
          </a:p>
        </p:txBody>
      </p:sp>
      <p:sp>
        <p:nvSpPr>
          <p:cNvPr id="7" name="Text Placeholder 6">
            <a:extLst>
              <a:ext uri="{FF2B5EF4-FFF2-40B4-BE49-F238E27FC236}">
                <a16:creationId xmlns:a16="http://schemas.microsoft.com/office/drawing/2014/main" id="{D3654089-CB0E-4321-8557-8E0B4ACD847A}"/>
              </a:ext>
            </a:extLst>
          </p:cNvPr>
          <p:cNvSpPr>
            <a:spLocks noGrp="1"/>
          </p:cNvSpPr>
          <p:nvPr>
            <p:ph type="body" sz="quarter" idx="10"/>
          </p:nvPr>
        </p:nvSpPr>
        <p:spPr>
          <a:xfrm>
            <a:off x="831027" y="3123868"/>
            <a:ext cx="3650486" cy="1356057"/>
          </a:xfrm>
        </p:spPr>
        <p:txBody>
          <a:bodyPr>
            <a:normAutofit/>
          </a:bodyPr>
          <a:lstStyle>
            <a:lvl1pPr marL="0" indent="0">
              <a:spcAft>
                <a:spcPts val="0"/>
              </a:spcAft>
              <a:buFont typeface="Arial" panose="020B0604020202020204" pitchFamily="34" charset="0"/>
              <a:buNone/>
              <a:defRPr sz="1600"/>
            </a:lvl1pPr>
            <a:lvl2pPr marL="0" indent="0">
              <a:spcAft>
                <a:spcPts val="0"/>
              </a:spcAft>
              <a:buNone/>
              <a:defRPr sz="1600"/>
            </a:lvl2pPr>
            <a:lvl3pPr marL="0" indent="0">
              <a:spcAft>
                <a:spcPts val="0"/>
              </a:spcAft>
              <a:buNone/>
              <a:defRPr sz="1600"/>
            </a:lvl3pPr>
            <a:lvl4pPr marL="0" indent="0">
              <a:spcAft>
                <a:spcPts val="0"/>
              </a:spcAft>
              <a:buNone/>
              <a:defRPr sz="1600"/>
            </a:lvl4pPr>
            <a:lvl5pPr marL="0" indent="0">
              <a:spcAft>
                <a:spcPts val="0"/>
              </a:spcAft>
              <a:buNone/>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5057651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wei Bilder mit Legende">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FFEC9FF2-0829-44EA-809D-F5C42173624F}"/>
              </a:ext>
            </a:extLst>
          </p:cNvPr>
          <p:cNvSpPr>
            <a:spLocks noChangeAspect="1"/>
          </p:cNvSpPr>
          <p:nvPr userDrawn="1"/>
        </p:nvSpPr>
        <p:spPr>
          <a:xfrm>
            <a:off x="8570473" y="4701166"/>
            <a:ext cx="213389" cy="233831"/>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Slide Number Placeholder 6">
            <a:extLst>
              <a:ext uri="{FF2B5EF4-FFF2-40B4-BE49-F238E27FC236}">
                <a16:creationId xmlns:a16="http://schemas.microsoft.com/office/drawing/2014/main" id="{7AD794AC-1E69-4E4D-9E6D-26F34827B225}"/>
              </a:ext>
            </a:extLst>
          </p:cNvPr>
          <p:cNvSpPr>
            <a:spLocks noGrp="1"/>
          </p:cNvSpPr>
          <p:nvPr>
            <p:ph type="sldNum" sz="quarter" idx="12"/>
          </p:nvPr>
        </p:nvSpPr>
        <p:spPr/>
        <p:txBody>
          <a:bodyPr/>
          <a:lstStyle/>
          <a:p>
            <a:fld id="{7559FC98-AF75-4A00-A03C-DF9FEBF6BCB9}" type="slidenum">
              <a:rPr lang="en-GB" smtClean="0"/>
              <a:t>‹#›</a:t>
            </a:fld>
            <a:endParaRPr lang="en-GB" dirty="0"/>
          </a:p>
        </p:txBody>
      </p:sp>
      <p:sp>
        <p:nvSpPr>
          <p:cNvPr id="10" name="Picture Placeholder 9">
            <a:extLst>
              <a:ext uri="{FF2B5EF4-FFF2-40B4-BE49-F238E27FC236}">
                <a16:creationId xmlns:a16="http://schemas.microsoft.com/office/drawing/2014/main" id="{46547A73-96B4-4B49-A320-28015EA72F84}"/>
              </a:ext>
            </a:extLst>
          </p:cNvPr>
          <p:cNvSpPr>
            <a:spLocks noGrp="1"/>
          </p:cNvSpPr>
          <p:nvPr>
            <p:ph type="pic" sz="quarter" idx="14"/>
          </p:nvPr>
        </p:nvSpPr>
        <p:spPr>
          <a:xfrm>
            <a:off x="0" y="0"/>
            <a:ext cx="4571999" cy="3887599"/>
          </a:xfrm>
        </p:spPr>
        <p:txBody>
          <a:bodyPr/>
          <a:lstStyle/>
          <a:p>
            <a:r>
              <a:rPr lang="en-GB" dirty="0"/>
              <a:t>Click icon to add picture</a:t>
            </a:r>
          </a:p>
        </p:txBody>
      </p:sp>
      <p:sp>
        <p:nvSpPr>
          <p:cNvPr id="11" name="Picture Placeholder 9">
            <a:extLst>
              <a:ext uri="{FF2B5EF4-FFF2-40B4-BE49-F238E27FC236}">
                <a16:creationId xmlns:a16="http://schemas.microsoft.com/office/drawing/2014/main" id="{43F6FA5C-D25E-4346-815E-CF6B33F724AB}"/>
              </a:ext>
            </a:extLst>
          </p:cNvPr>
          <p:cNvSpPr>
            <a:spLocks noGrp="1"/>
          </p:cNvSpPr>
          <p:nvPr>
            <p:ph type="pic" sz="quarter" idx="15"/>
          </p:nvPr>
        </p:nvSpPr>
        <p:spPr>
          <a:xfrm>
            <a:off x="4572000" y="0"/>
            <a:ext cx="4572000" cy="3887599"/>
          </a:xfrm>
        </p:spPr>
        <p:txBody>
          <a:bodyPr/>
          <a:lstStyle/>
          <a:p>
            <a:r>
              <a:rPr lang="en-GB" dirty="0"/>
              <a:t>Click icon to add picture</a:t>
            </a:r>
          </a:p>
        </p:txBody>
      </p:sp>
      <p:sp>
        <p:nvSpPr>
          <p:cNvPr id="4" name="Text Placeholder 3">
            <a:extLst>
              <a:ext uri="{FF2B5EF4-FFF2-40B4-BE49-F238E27FC236}">
                <a16:creationId xmlns:a16="http://schemas.microsoft.com/office/drawing/2014/main" id="{C19FAD45-6EEE-4522-8CA6-5189DCDD487C}"/>
              </a:ext>
            </a:extLst>
          </p:cNvPr>
          <p:cNvSpPr>
            <a:spLocks noGrp="1"/>
          </p:cNvSpPr>
          <p:nvPr>
            <p:ph type="body" sz="quarter" idx="16"/>
          </p:nvPr>
        </p:nvSpPr>
        <p:spPr>
          <a:xfrm>
            <a:off x="358775" y="3989388"/>
            <a:ext cx="4122738" cy="490537"/>
          </a:xfrm>
        </p:spPr>
        <p:txBody>
          <a:bodyPr anchor="b">
            <a:normAutofit/>
          </a:bodyPr>
          <a:lstStyle>
            <a:lvl1pPr marL="0" indent="0">
              <a:buFont typeface="Arial" panose="020B0604020202020204" pitchFamily="34" charset="0"/>
              <a:buNone/>
              <a:defRPr sz="1400"/>
            </a:lvl1pPr>
            <a:lvl2pPr marL="0" indent="0">
              <a:buNone/>
              <a:defRPr sz="1400"/>
            </a:lvl2pPr>
            <a:lvl3pPr marL="0" indent="0">
              <a:buNone/>
              <a:defRPr sz="1400"/>
            </a:lvl3pPr>
            <a:lvl4pPr marL="0" indent="0">
              <a:buNone/>
              <a:defRPr sz="1400"/>
            </a:lvl4pPr>
            <a:lvl5pPr marL="0" indent="0">
              <a:buFont typeface="Arial" panose="020B0604020202020204" pitchFamily="34" charset="0"/>
              <a:buNone/>
              <a:defRPr sz="1400"/>
            </a:lvl5pPr>
          </a:lstStyle>
          <a:p>
            <a:pPr lvl="0"/>
            <a:r>
              <a:rPr lang="en-GB" dirty="0"/>
              <a:t>Click to edit Master text styles</a:t>
            </a:r>
          </a:p>
        </p:txBody>
      </p:sp>
      <p:sp>
        <p:nvSpPr>
          <p:cNvPr id="12" name="Text Placeholder 3">
            <a:extLst>
              <a:ext uri="{FF2B5EF4-FFF2-40B4-BE49-F238E27FC236}">
                <a16:creationId xmlns:a16="http://schemas.microsoft.com/office/drawing/2014/main" id="{447F9A9E-BA08-4C8F-96E1-0E7C7D71B398}"/>
              </a:ext>
            </a:extLst>
          </p:cNvPr>
          <p:cNvSpPr>
            <a:spLocks noGrp="1"/>
          </p:cNvSpPr>
          <p:nvPr>
            <p:ph type="body" sz="quarter" idx="17"/>
          </p:nvPr>
        </p:nvSpPr>
        <p:spPr>
          <a:xfrm>
            <a:off x="4662487" y="3989387"/>
            <a:ext cx="4122738" cy="490537"/>
          </a:xfrm>
        </p:spPr>
        <p:txBody>
          <a:bodyPr anchor="b">
            <a:normAutofit/>
          </a:bodyPr>
          <a:lstStyle>
            <a:lvl1pPr marL="0" indent="0">
              <a:buFont typeface="Arial" panose="020B0604020202020204" pitchFamily="34" charset="0"/>
              <a:buNone/>
              <a:defRPr sz="1400"/>
            </a:lvl1pPr>
            <a:lvl2pPr marL="0" indent="0">
              <a:buNone/>
              <a:defRPr sz="1400"/>
            </a:lvl2pPr>
            <a:lvl3pPr marL="0" indent="0">
              <a:buNone/>
              <a:defRPr sz="1400"/>
            </a:lvl3pPr>
            <a:lvl4pPr marL="0" indent="0">
              <a:buNone/>
              <a:defRPr sz="1400"/>
            </a:lvl4pPr>
            <a:lvl5pPr marL="0" indent="0">
              <a:buFont typeface="Arial" panose="020B0604020202020204" pitchFamily="34" charset="0"/>
              <a:buNone/>
              <a:defRPr sz="1400"/>
            </a:lvl5pPr>
          </a:lstStyle>
          <a:p>
            <a:pPr lvl="0"/>
            <a:r>
              <a:rPr lang="en-GB" dirty="0"/>
              <a:t>Click to edit Master text styles</a:t>
            </a:r>
          </a:p>
        </p:txBody>
      </p:sp>
      <p:sp>
        <p:nvSpPr>
          <p:cNvPr id="13" name="Rectangle 12" descr="{&quot;templafy&quot;:{&quot;id&quot;:&quot;66c1f092-f167-4a5f-ae03-51f8d0cec80b&quot;}}">
            <a:extLst>
              <a:ext uri="{FF2B5EF4-FFF2-40B4-BE49-F238E27FC236}">
                <a16:creationId xmlns:a16="http://schemas.microsoft.com/office/drawing/2014/main" id="{9387BB4B-AFF2-4440-B25E-89CDD9B79F05}"/>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17 December 2025</a:t>
            </a:r>
          </a:p>
        </p:txBody>
      </p:sp>
      <p:pic>
        <p:nvPicPr>
          <p:cNvPr id="3" name="Rectangle 14" descr="{&quot;templafy&quot;:{&quot;id&quot;:&quot;4428c119-993e-4a1e-a480-bfbb15677ca0&quot;}}">
            <a:extLst>
              <a:ext uri="{FF2B5EF4-FFF2-40B4-BE49-F238E27FC236}">
                <a16:creationId xmlns:a16="http://schemas.microsoft.com/office/drawing/2014/main" id="{0F30B913-C719-E59C-A301-483F435BCD3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58775" y="4668427"/>
            <a:ext cx="1026128" cy="306038"/>
          </a:xfrm>
          <a:prstGeom prst="rect">
            <a:avLst/>
          </a:prstGeom>
        </p:spPr>
      </p:pic>
      <p:sp>
        <p:nvSpPr>
          <p:cNvPr id="14" name="Rectangle 13" descr="{&quot;templafy&quot;:{&quot;id&quot;:&quot;f548cf1b-9058-43ca-b978-911ad5758a61&quot;}}">
            <a:extLst>
              <a:ext uri="{FF2B5EF4-FFF2-40B4-BE49-F238E27FC236}">
                <a16:creationId xmlns:a16="http://schemas.microsoft.com/office/drawing/2014/main" id="{EF755AF0-F63E-4747-9211-327C44DA029F}"/>
              </a:ext>
            </a:extLst>
          </p:cNvPr>
          <p:cNvSpPr/>
          <p:nvPr userDrawn="1"/>
        </p:nvSpPr>
        <p:spPr>
          <a:xfrm>
            <a:off x="2516261" y="4767263"/>
            <a:ext cx="3884539" cy="225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Prof. Dr. Dietmar Grichnik</a:t>
            </a:r>
          </a:p>
        </p:txBody>
      </p:sp>
      <p:sp>
        <p:nvSpPr>
          <p:cNvPr id="16" name="Rectangle 15" descr="{&quot;templafy&quot;:{&quot;id&quot;:&quot;e606f527-04f4-4c95-ae3d-c864c322462c&quot;}}" hidden="1">
            <a:extLst>
              <a:ext uri="{FF2B5EF4-FFF2-40B4-BE49-F238E27FC236}">
                <a16:creationId xmlns:a16="http://schemas.microsoft.com/office/drawing/2014/main" id="{97ACC166-7757-4B59-A180-1D797D03E7B1}"/>
              </a:ext>
            </a:extLst>
          </p:cNvPr>
          <p:cNvSpPr/>
          <p:nvPr userDrawn="1"/>
        </p:nvSpPr>
        <p:spPr>
          <a:xfrm>
            <a:off x="358775" y="4768290"/>
            <a:ext cx="2569063" cy="188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u="none" dirty="0">
                <a:solidFill>
                  <a:schemeClr val="tx1"/>
                </a:solidFill>
              </a:rPr>
              <a:t>University of St.Gallen
Institute of Technology Management</a:t>
            </a:r>
          </a:p>
        </p:txBody>
      </p:sp>
    </p:spTree>
    <p:extLst>
      <p:ext uri="{BB962C8B-B14F-4D97-AF65-F5344CB8AC3E}">
        <p14:creationId xmlns:p14="http://schemas.microsoft.com/office/powerpoint/2010/main" val="2081201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BD8E670C-89F1-48DF-ADBA-904A263650AF}"/>
              </a:ext>
            </a:extLst>
          </p:cNvPr>
          <p:cNvSpPr>
            <a:spLocks noChangeAspect="1"/>
          </p:cNvSpPr>
          <p:nvPr userDrawn="1"/>
        </p:nvSpPr>
        <p:spPr>
          <a:xfrm>
            <a:off x="8570473" y="4701166"/>
            <a:ext cx="213389" cy="233831"/>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5AFF4CC-30A2-4B7B-BA9D-1A66D47649F5}"/>
              </a:ext>
            </a:extLst>
          </p:cNvPr>
          <p:cNvSpPr>
            <a:spLocks noGrp="1"/>
          </p:cNvSpPr>
          <p:nvPr>
            <p:ph type="title"/>
          </p:nvPr>
        </p:nvSpPr>
        <p:spPr/>
        <p:txBody>
          <a:bodyPr/>
          <a:lstStyle/>
          <a:p>
            <a:r>
              <a:rPr lang="en-GB" dirty="0"/>
              <a:t>Click to edit Master title style</a:t>
            </a:r>
          </a:p>
        </p:txBody>
      </p:sp>
      <p:sp>
        <p:nvSpPr>
          <p:cNvPr id="5" name="Slide Number Placeholder 4">
            <a:extLst>
              <a:ext uri="{FF2B5EF4-FFF2-40B4-BE49-F238E27FC236}">
                <a16:creationId xmlns:a16="http://schemas.microsoft.com/office/drawing/2014/main" id="{C5D39D30-BB72-44AA-B142-468FFB51D75B}"/>
              </a:ext>
            </a:extLst>
          </p:cNvPr>
          <p:cNvSpPr>
            <a:spLocks noGrp="1"/>
          </p:cNvSpPr>
          <p:nvPr>
            <p:ph type="sldNum" sz="quarter" idx="12"/>
          </p:nvPr>
        </p:nvSpPr>
        <p:spPr/>
        <p:txBody>
          <a:bodyPr/>
          <a:lstStyle/>
          <a:p>
            <a:fld id="{7559FC98-AF75-4A00-A03C-DF9FEBF6BCB9}" type="slidenum">
              <a:rPr lang="en-GB" smtClean="0"/>
              <a:t>‹#›</a:t>
            </a:fld>
            <a:endParaRPr lang="en-GB" dirty="0"/>
          </a:p>
        </p:txBody>
      </p:sp>
      <p:sp>
        <p:nvSpPr>
          <p:cNvPr id="9" name="Rectangle 8" descr="{&quot;templafy&quot;:{&quot;id&quot;:&quot;871cbf78-1092-4107-9339-b141f79674d9&quot;}}">
            <a:extLst>
              <a:ext uri="{FF2B5EF4-FFF2-40B4-BE49-F238E27FC236}">
                <a16:creationId xmlns:a16="http://schemas.microsoft.com/office/drawing/2014/main" id="{137F4E36-F083-4FA0-9705-29ABDA1A5220}"/>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17 December 2025</a:t>
            </a:r>
          </a:p>
        </p:txBody>
      </p:sp>
      <p:pic>
        <p:nvPicPr>
          <p:cNvPr id="4" name="Rectangle 9" descr="{&quot;templafy&quot;:{&quot;id&quot;:&quot;cece53fd-c241-4f9f-b39f-e35042dda5d5&quot;}}">
            <a:extLst>
              <a:ext uri="{FF2B5EF4-FFF2-40B4-BE49-F238E27FC236}">
                <a16:creationId xmlns:a16="http://schemas.microsoft.com/office/drawing/2014/main" id="{242FFA43-659E-9F7E-11B1-4F1C9D7352E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58775" y="4668427"/>
            <a:ext cx="1026128" cy="306038"/>
          </a:xfrm>
          <a:prstGeom prst="rect">
            <a:avLst/>
          </a:prstGeom>
        </p:spPr>
      </p:pic>
      <p:sp>
        <p:nvSpPr>
          <p:cNvPr id="11" name="Rectangle 10" descr="{&quot;templafy&quot;:{&quot;id&quot;:&quot;e3ad737a-7f81-4f11-b63b-cdd7b613a6ee&quot;}}">
            <a:extLst>
              <a:ext uri="{FF2B5EF4-FFF2-40B4-BE49-F238E27FC236}">
                <a16:creationId xmlns:a16="http://schemas.microsoft.com/office/drawing/2014/main" id="{3ED3541B-0C4B-4AD3-A0FB-BB276047ADCE}"/>
              </a:ext>
            </a:extLst>
          </p:cNvPr>
          <p:cNvSpPr/>
          <p:nvPr userDrawn="1"/>
        </p:nvSpPr>
        <p:spPr>
          <a:xfrm>
            <a:off x="2516261" y="4767263"/>
            <a:ext cx="3884539" cy="225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Prof. Dr. Dietmar Grichnik</a:t>
            </a:r>
          </a:p>
        </p:txBody>
      </p:sp>
      <p:sp>
        <p:nvSpPr>
          <p:cNvPr id="12" name="Rectangle 11" descr="{&quot;templafy&quot;:{&quot;id&quot;:&quot;11b1a574-3b09-41fd-a465-4e84fd160b67&quot;}}" hidden="1">
            <a:extLst>
              <a:ext uri="{FF2B5EF4-FFF2-40B4-BE49-F238E27FC236}">
                <a16:creationId xmlns:a16="http://schemas.microsoft.com/office/drawing/2014/main" id="{87F7EA06-4518-4086-9E1C-ACD1F4782ADD}"/>
              </a:ext>
            </a:extLst>
          </p:cNvPr>
          <p:cNvSpPr/>
          <p:nvPr userDrawn="1"/>
        </p:nvSpPr>
        <p:spPr>
          <a:xfrm>
            <a:off x="358775" y="4768290"/>
            <a:ext cx="2569063" cy="188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u="none" dirty="0">
                <a:solidFill>
                  <a:schemeClr val="tx1"/>
                </a:solidFill>
              </a:rPr>
              <a:t>University of St.Gallen
Institute of Technology Management</a:t>
            </a:r>
          </a:p>
        </p:txBody>
      </p:sp>
    </p:spTree>
    <p:extLst>
      <p:ext uri="{BB962C8B-B14F-4D97-AF65-F5344CB8AC3E}">
        <p14:creationId xmlns:p14="http://schemas.microsoft.com/office/powerpoint/2010/main" val="3851403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Vollfläch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FC11C186-C392-4982-A2C0-7824EE98FA4F}"/>
              </a:ext>
            </a:extLst>
          </p:cNvPr>
          <p:cNvSpPr>
            <a:spLocks noGrp="1"/>
          </p:cNvSpPr>
          <p:nvPr>
            <p:ph type="pic" sz="quarter" idx="10"/>
          </p:nvPr>
        </p:nvSpPr>
        <p:spPr>
          <a:xfrm>
            <a:off x="0" y="0"/>
            <a:ext cx="9144000" cy="5143500"/>
          </a:xfrm>
        </p:spPr>
        <p:txBody>
          <a:bodyPr/>
          <a:lstStyle/>
          <a:p>
            <a:r>
              <a:rPr lang="en-GB" dirty="0"/>
              <a:t>Click icon to add picture</a:t>
            </a:r>
          </a:p>
        </p:txBody>
      </p:sp>
    </p:spTree>
    <p:extLst>
      <p:ext uri="{BB962C8B-B14F-4D97-AF65-F5344CB8AC3E}">
        <p14:creationId xmlns:p14="http://schemas.microsoft.com/office/powerpoint/2010/main" val="3489334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itat schwarze Schrift">
    <p:bg>
      <p:bgPr>
        <a:solidFill>
          <a:schemeClr val="accent2"/>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5F94A4-74DF-4FC6-AF8D-8F883B56E718}"/>
              </a:ext>
            </a:extLst>
          </p:cNvPr>
          <p:cNvSpPr>
            <a:spLocks noGrp="1"/>
          </p:cNvSpPr>
          <p:nvPr>
            <p:ph type="body" sz="quarter" idx="10"/>
          </p:nvPr>
        </p:nvSpPr>
        <p:spPr>
          <a:xfrm>
            <a:off x="828000" y="735013"/>
            <a:ext cx="7957225" cy="2525712"/>
          </a:xfrm>
        </p:spPr>
        <p:txBody>
          <a:bodyPr anchor="b">
            <a:normAutofit/>
          </a:bodyPr>
          <a:lstStyle>
            <a:lvl1pPr marL="0">
              <a:lnSpc>
                <a:spcPct val="110000"/>
              </a:lnSpc>
              <a:buFontTx/>
              <a:buNone/>
              <a:defRPr sz="5000">
                <a:solidFill>
                  <a:schemeClr val="tx1"/>
                </a:solidFill>
                <a:latin typeface="Gill Sans Nova Light" panose="020B0302020104020203" pitchFamily="34" charset="0"/>
              </a:defRPr>
            </a:lvl1pPr>
            <a:lvl2pPr marL="0" indent="0">
              <a:lnSpc>
                <a:spcPts val="5200"/>
              </a:lnSpc>
              <a:buFontTx/>
              <a:buNone/>
              <a:defRPr sz="5000">
                <a:solidFill>
                  <a:schemeClr val="tx1"/>
                </a:solidFill>
                <a:latin typeface="Gill Alt One MT Light" panose="020B0302020104020203" pitchFamily="34" charset="0"/>
              </a:defRPr>
            </a:lvl2pPr>
            <a:lvl3pPr marL="0" indent="0">
              <a:lnSpc>
                <a:spcPts val="5200"/>
              </a:lnSpc>
              <a:buFontTx/>
              <a:buNone/>
              <a:defRPr sz="5000">
                <a:solidFill>
                  <a:schemeClr val="tx1"/>
                </a:solidFill>
                <a:latin typeface="Gill Alt One MT Light" panose="020B0302020104020203" pitchFamily="34" charset="0"/>
              </a:defRPr>
            </a:lvl3pPr>
            <a:lvl4pPr marL="0" indent="0">
              <a:lnSpc>
                <a:spcPts val="5200"/>
              </a:lnSpc>
              <a:buFontTx/>
              <a:buNone/>
              <a:defRPr sz="5000">
                <a:solidFill>
                  <a:schemeClr val="tx1"/>
                </a:solidFill>
                <a:latin typeface="Gill Alt One MT Light" panose="020B0302020104020203" pitchFamily="34" charset="0"/>
              </a:defRPr>
            </a:lvl4pPr>
            <a:lvl5pPr marL="0">
              <a:lnSpc>
                <a:spcPts val="5200"/>
              </a:lnSpc>
              <a:buFontTx/>
              <a:buNone/>
              <a:defRPr sz="5000">
                <a:solidFill>
                  <a:schemeClr val="tx1"/>
                </a:solidFill>
                <a:latin typeface="Gill Alt One MT Light" panose="020B0302020104020203" pitchFamily="34" charset="0"/>
              </a:defRPr>
            </a:lvl5pPr>
          </a:lstStyle>
          <a:p>
            <a:pPr lvl="0"/>
            <a:r>
              <a:rPr lang="en-GB" dirty="0"/>
              <a:t>Click to edit Master text styles</a:t>
            </a:r>
          </a:p>
        </p:txBody>
      </p:sp>
      <p:sp>
        <p:nvSpPr>
          <p:cNvPr id="9" name="Text Placeholder 8">
            <a:extLst>
              <a:ext uri="{FF2B5EF4-FFF2-40B4-BE49-F238E27FC236}">
                <a16:creationId xmlns:a16="http://schemas.microsoft.com/office/drawing/2014/main" id="{ED8D12DF-4F43-44AF-B5F9-5E632D8CD53D}"/>
              </a:ext>
            </a:extLst>
          </p:cNvPr>
          <p:cNvSpPr>
            <a:spLocks noGrp="1"/>
          </p:cNvSpPr>
          <p:nvPr>
            <p:ph type="body" sz="quarter" idx="11"/>
          </p:nvPr>
        </p:nvSpPr>
        <p:spPr>
          <a:xfrm>
            <a:off x="827999" y="3548063"/>
            <a:ext cx="5741765" cy="931862"/>
          </a:xfrm>
        </p:spPr>
        <p:txBody>
          <a:bodyPr>
            <a:noAutofit/>
          </a:bodyPr>
          <a:lstStyle>
            <a:lvl1pPr marL="0" indent="0">
              <a:buFont typeface="Arial" panose="020B0604020202020204" pitchFamily="34" charset="0"/>
              <a:buNone/>
              <a:defRPr sz="1800"/>
            </a:lvl1pPr>
            <a:lvl2pPr marL="0" indent="0">
              <a:buNone/>
              <a:defRPr sz="1800"/>
            </a:lvl2pPr>
            <a:lvl3pPr marL="0" indent="0">
              <a:buNone/>
              <a:defRPr sz="1800"/>
            </a:lvl3pPr>
            <a:lvl4pPr marL="0" indent="0">
              <a:buNone/>
              <a:defRPr sz="1800"/>
            </a:lvl4pPr>
            <a:lvl5pPr marL="0" indent="0">
              <a:buFont typeface="Arial" panose="020B0604020202020204" pitchFamily="34" charset="0"/>
              <a:buNone/>
              <a:defRPr sz="1800"/>
            </a:lvl5pPr>
          </a:lstStyle>
          <a:p>
            <a:pPr lvl="0"/>
            <a:r>
              <a:rPr lang="en-GB" dirty="0"/>
              <a:t>Click to edit Master text styles</a:t>
            </a:r>
          </a:p>
        </p:txBody>
      </p:sp>
    </p:spTree>
    <p:extLst>
      <p:ext uri="{BB962C8B-B14F-4D97-AF65-F5344CB8AC3E}">
        <p14:creationId xmlns:p14="http://schemas.microsoft.com/office/powerpoint/2010/main" val="11041204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itat weisse Schrift">
    <p:bg>
      <p:bgPr>
        <a:solidFill>
          <a:schemeClr val="accent3"/>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95F94A4-74DF-4FC6-AF8D-8F883B56E718}"/>
              </a:ext>
            </a:extLst>
          </p:cNvPr>
          <p:cNvSpPr>
            <a:spLocks noGrp="1"/>
          </p:cNvSpPr>
          <p:nvPr>
            <p:ph type="body" sz="quarter" idx="10"/>
          </p:nvPr>
        </p:nvSpPr>
        <p:spPr>
          <a:xfrm>
            <a:off x="828000" y="735013"/>
            <a:ext cx="7957225" cy="2525712"/>
          </a:xfrm>
        </p:spPr>
        <p:txBody>
          <a:bodyPr anchor="b">
            <a:normAutofit/>
          </a:bodyPr>
          <a:lstStyle>
            <a:lvl1pPr marL="0">
              <a:lnSpc>
                <a:spcPct val="110000"/>
              </a:lnSpc>
              <a:buFontTx/>
              <a:buNone/>
              <a:defRPr sz="5000">
                <a:solidFill>
                  <a:schemeClr val="tx1"/>
                </a:solidFill>
                <a:latin typeface="Gill Sans Nova Light" panose="020B0302020104020203" pitchFamily="34" charset="0"/>
              </a:defRPr>
            </a:lvl1pPr>
            <a:lvl2pPr marL="0" indent="0">
              <a:lnSpc>
                <a:spcPts val="5200"/>
              </a:lnSpc>
              <a:buFontTx/>
              <a:buNone/>
              <a:defRPr sz="5000">
                <a:solidFill>
                  <a:schemeClr val="tx1"/>
                </a:solidFill>
                <a:latin typeface="Gill Alt One MT Light" panose="020B0302020104020203" pitchFamily="34" charset="0"/>
              </a:defRPr>
            </a:lvl2pPr>
            <a:lvl3pPr marL="0" indent="0">
              <a:lnSpc>
                <a:spcPts val="5200"/>
              </a:lnSpc>
              <a:buFontTx/>
              <a:buNone/>
              <a:defRPr sz="5000">
                <a:solidFill>
                  <a:schemeClr val="tx1"/>
                </a:solidFill>
                <a:latin typeface="Gill Alt One MT Light" panose="020B0302020104020203" pitchFamily="34" charset="0"/>
              </a:defRPr>
            </a:lvl3pPr>
            <a:lvl4pPr marL="0" indent="0">
              <a:lnSpc>
                <a:spcPts val="5200"/>
              </a:lnSpc>
              <a:buFontTx/>
              <a:buNone/>
              <a:defRPr sz="5000">
                <a:solidFill>
                  <a:schemeClr val="tx1"/>
                </a:solidFill>
                <a:latin typeface="Gill Alt One MT Light" panose="020B0302020104020203" pitchFamily="34" charset="0"/>
              </a:defRPr>
            </a:lvl4pPr>
            <a:lvl5pPr marL="0">
              <a:lnSpc>
                <a:spcPts val="5200"/>
              </a:lnSpc>
              <a:buFontTx/>
              <a:buNone/>
              <a:defRPr sz="5000">
                <a:solidFill>
                  <a:schemeClr val="tx1"/>
                </a:solidFill>
                <a:latin typeface="Gill Alt One MT Light" panose="020B0302020104020203" pitchFamily="34" charset="0"/>
              </a:defRPr>
            </a:lvl5pPr>
          </a:lstStyle>
          <a:p>
            <a:pPr lvl="0"/>
            <a:r>
              <a:rPr lang="en-GB" dirty="0"/>
              <a:t>Click to edit Master text styles</a:t>
            </a:r>
          </a:p>
        </p:txBody>
      </p:sp>
      <p:sp>
        <p:nvSpPr>
          <p:cNvPr id="9" name="Text Placeholder 8">
            <a:extLst>
              <a:ext uri="{FF2B5EF4-FFF2-40B4-BE49-F238E27FC236}">
                <a16:creationId xmlns:a16="http://schemas.microsoft.com/office/drawing/2014/main" id="{ED8D12DF-4F43-44AF-B5F9-5E632D8CD53D}"/>
              </a:ext>
            </a:extLst>
          </p:cNvPr>
          <p:cNvSpPr>
            <a:spLocks noGrp="1"/>
          </p:cNvSpPr>
          <p:nvPr>
            <p:ph type="body" sz="quarter" idx="11"/>
          </p:nvPr>
        </p:nvSpPr>
        <p:spPr>
          <a:xfrm>
            <a:off x="827999" y="3548063"/>
            <a:ext cx="5741765" cy="931862"/>
          </a:xfrm>
        </p:spPr>
        <p:txBody>
          <a:bodyPr>
            <a:noAutofit/>
          </a:bodyPr>
          <a:lstStyle>
            <a:lvl1pPr marL="0" indent="0">
              <a:buFont typeface="Arial" panose="020B0604020202020204" pitchFamily="34" charset="0"/>
              <a:buNone/>
              <a:defRPr sz="1800">
                <a:solidFill>
                  <a:schemeClr val="tx1"/>
                </a:solidFill>
              </a:defRPr>
            </a:lvl1pPr>
            <a:lvl2pPr marL="0" indent="0">
              <a:buNone/>
              <a:defRPr sz="1800"/>
            </a:lvl2pPr>
            <a:lvl3pPr marL="0" indent="0">
              <a:buNone/>
              <a:defRPr sz="1800"/>
            </a:lvl3pPr>
            <a:lvl4pPr marL="0" indent="0">
              <a:buNone/>
              <a:defRPr sz="1800"/>
            </a:lvl4pPr>
            <a:lvl5pPr marL="0" indent="0">
              <a:buFont typeface="Arial" panose="020B0604020202020204" pitchFamily="34" charset="0"/>
              <a:buNone/>
              <a:defRPr sz="1800"/>
            </a:lvl5pPr>
          </a:lstStyle>
          <a:p>
            <a:pPr lvl="0"/>
            <a:r>
              <a:rPr lang="en-GB" dirty="0"/>
              <a:t>Click to edit Master text styles</a:t>
            </a:r>
          </a:p>
        </p:txBody>
      </p:sp>
    </p:spTree>
    <p:extLst>
      <p:ext uri="{BB962C8B-B14F-4D97-AF65-F5344CB8AC3E}">
        <p14:creationId xmlns:p14="http://schemas.microsoft.com/office/powerpoint/2010/main" val="3818851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D1F60-1436-43F1-AAD9-4C2415299607}"/>
              </a:ext>
            </a:extLst>
          </p:cNvPr>
          <p:cNvSpPr>
            <a:spLocks noGrp="1"/>
          </p:cNvSpPr>
          <p:nvPr>
            <p:ph type="title"/>
          </p:nvPr>
        </p:nvSpPr>
        <p:spPr>
          <a:xfrm>
            <a:off x="828000" y="735013"/>
            <a:ext cx="5148000" cy="3728674"/>
          </a:xfrm>
        </p:spPr>
        <p:txBody>
          <a:bodyPr>
            <a:normAutofit/>
          </a:bodyPr>
          <a:lstStyle>
            <a:lvl1pPr>
              <a:lnSpc>
                <a:spcPct val="90000"/>
              </a:lnSpc>
              <a:defRPr sz="7900">
                <a:solidFill>
                  <a:schemeClr val="bg2"/>
                </a:solidFill>
                <a:latin typeface="Gill Sans Nova Light" panose="020B0302020104020203" pitchFamily="34" charset="0"/>
              </a:defRPr>
            </a:lvl1pPr>
          </a:lstStyle>
          <a:p>
            <a:r>
              <a:rPr lang="en-GB" dirty="0"/>
              <a:t>Click to edit Master title style</a:t>
            </a:r>
          </a:p>
        </p:txBody>
      </p:sp>
      <p:sp>
        <p:nvSpPr>
          <p:cNvPr id="11" name="Picture Placeholder 10">
            <a:extLst>
              <a:ext uri="{FF2B5EF4-FFF2-40B4-BE49-F238E27FC236}">
                <a16:creationId xmlns:a16="http://schemas.microsoft.com/office/drawing/2014/main" id="{140949B5-E4F8-48A4-9D3A-2312F9CD4605}"/>
              </a:ext>
            </a:extLst>
          </p:cNvPr>
          <p:cNvSpPr>
            <a:spLocks noGrp="1"/>
          </p:cNvSpPr>
          <p:nvPr>
            <p:ph type="pic" sz="quarter" idx="10"/>
          </p:nvPr>
        </p:nvSpPr>
        <p:spPr>
          <a:xfrm>
            <a:off x="6625225" y="735013"/>
            <a:ext cx="2160000" cy="2160000"/>
          </a:xfrm>
        </p:spPr>
        <p:txBody>
          <a:bodyPr/>
          <a:lstStyle/>
          <a:p>
            <a:r>
              <a:rPr lang="en-GB" dirty="0"/>
              <a:t>Click icon to add picture</a:t>
            </a:r>
          </a:p>
        </p:txBody>
      </p:sp>
    </p:spTree>
    <p:extLst>
      <p:ext uri="{BB962C8B-B14F-4D97-AF65-F5344CB8AC3E}">
        <p14:creationId xmlns:p14="http://schemas.microsoft.com/office/powerpoint/2010/main" val="385585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D1F60-1436-43F1-AAD9-4C2415299607}"/>
              </a:ext>
            </a:extLst>
          </p:cNvPr>
          <p:cNvSpPr>
            <a:spLocks noGrp="1"/>
          </p:cNvSpPr>
          <p:nvPr>
            <p:ph type="title"/>
          </p:nvPr>
        </p:nvSpPr>
        <p:spPr>
          <a:xfrm>
            <a:off x="827998" y="735013"/>
            <a:ext cx="5148000" cy="3728674"/>
          </a:xfrm>
        </p:spPr>
        <p:txBody>
          <a:bodyPr>
            <a:normAutofit/>
          </a:bodyPr>
          <a:lstStyle>
            <a:lvl1pPr>
              <a:lnSpc>
                <a:spcPct val="90000"/>
              </a:lnSpc>
              <a:defRPr sz="7900">
                <a:solidFill>
                  <a:schemeClr val="tx1"/>
                </a:solidFill>
                <a:latin typeface="Gill Sans Nova Light" panose="020B0302020104020203" pitchFamily="34" charset="0"/>
              </a:defRPr>
            </a:lvl1pPr>
          </a:lstStyle>
          <a:p>
            <a:r>
              <a:rPr lang="en-GB" dirty="0"/>
              <a:t>Click to edit Master title style</a:t>
            </a:r>
          </a:p>
        </p:txBody>
      </p:sp>
      <p:sp>
        <p:nvSpPr>
          <p:cNvPr id="11" name="Picture Placeholder 10">
            <a:extLst>
              <a:ext uri="{FF2B5EF4-FFF2-40B4-BE49-F238E27FC236}">
                <a16:creationId xmlns:a16="http://schemas.microsoft.com/office/drawing/2014/main" id="{140949B5-E4F8-48A4-9D3A-2312F9CD4605}"/>
              </a:ext>
            </a:extLst>
          </p:cNvPr>
          <p:cNvSpPr>
            <a:spLocks noGrp="1"/>
          </p:cNvSpPr>
          <p:nvPr>
            <p:ph type="pic" sz="quarter" idx="10"/>
          </p:nvPr>
        </p:nvSpPr>
        <p:spPr>
          <a:xfrm>
            <a:off x="6625225" y="735013"/>
            <a:ext cx="2160000" cy="2160000"/>
          </a:xfrm>
        </p:spPr>
        <p:txBody>
          <a:bodyPr/>
          <a:lstStyle/>
          <a:p>
            <a:r>
              <a:rPr lang="en-GB" dirty="0"/>
              <a:t>Click icon to add picture</a:t>
            </a:r>
          </a:p>
        </p:txBody>
      </p:sp>
    </p:spTree>
    <p:extLst>
      <p:ext uri="{BB962C8B-B14F-4D97-AF65-F5344CB8AC3E}">
        <p14:creationId xmlns:p14="http://schemas.microsoft.com/office/powerpoint/2010/main" val="39024940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021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981B0-6792-4738-ACB8-050730738F15}"/>
              </a:ext>
            </a:extLst>
          </p:cNvPr>
          <p:cNvSpPr>
            <a:spLocks noGrp="1"/>
          </p:cNvSpPr>
          <p:nvPr>
            <p:ph type="title"/>
          </p:nvPr>
        </p:nvSpPr>
        <p:spPr>
          <a:xfrm>
            <a:off x="828000" y="1044000"/>
            <a:ext cx="7957225" cy="685801"/>
          </a:xfrm>
        </p:spPr>
        <p:txBody>
          <a:bodyPr/>
          <a:lstStyle>
            <a:lvl1pPr>
              <a:lnSpc>
                <a:spcPts val="5200"/>
              </a:lnSpc>
              <a:defRPr sz="5000">
                <a:latin typeface="Gill Sans Nova Light" panose="020B0302020104020203" pitchFamily="34" charset="0"/>
              </a:defRPr>
            </a:lvl1pPr>
          </a:lstStyle>
          <a:p>
            <a:r>
              <a:rPr lang="en-GB" dirty="0"/>
              <a:t>Click to edit Master title style</a:t>
            </a:r>
          </a:p>
        </p:txBody>
      </p:sp>
      <p:sp>
        <p:nvSpPr>
          <p:cNvPr id="7" name="Text Placeholder 6">
            <a:extLst>
              <a:ext uri="{FF2B5EF4-FFF2-40B4-BE49-F238E27FC236}">
                <a16:creationId xmlns:a16="http://schemas.microsoft.com/office/drawing/2014/main" id="{D87D0F6F-53A1-4152-9807-5EC1BBC8849C}"/>
              </a:ext>
            </a:extLst>
          </p:cNvPr>
          <p:cNvSpPr>
            <a:spLocks noGrp="1"/>
          </p:cNvSpPr>
          <p:nvPr>
            <p:ph type="body" sz="quarter" idx="13"/>
          </p:nvPr>
        </p:nvSpPr>
        <p:spPr>
          <a:xfrm>
            <a:off x="828000" y="2626419"/>
            <a:ext cx="1908000" cy="862219"/>
          </a:xfrm>
        </p:spPr>
        <p:txBody>
          <a:bodyPr>
            <a:noAutofit/>
          </a:bodyPr>
          <a:lstStyle>
            <a:lvl1pPr marL="0" indent="0">
              <a:lnSpc>
                <a:spcPts val="1400"/>
              </a:lnSpc>
              <a:buFont typeface="Arial" panose="020B0604020202020204" pitchFamily="34" charset="0"/>
              <a:buNone/>
              <a:defRPr sz="1000"/>
            </a:lvl1pPr>
            <a:lvl2pPr marL="0" indent="0">
              <a:lnSpc>
                <a:spcPts val="1400"/>
              </a:lnSpc>
              <a:buNone/>
              <a:defRPr sz="1000"/>
            </a:lvl2pPr>
            <a:lvl3pPr marL="0" indent="0">
              <a:lnSpc>
                <a:spcPts val="1400"/>
              </a:lnSpc>
              <a:buNone/>
              <a:defRPr sz="1000"/>
            </a:lvl3pPr>
            <a:lvl4pPr marL="0" indent="0">
              <a:lnSpc>
                <a:spcPts val="1400"/>
              </a:lnSpc>
              <a:buNone/>
              <a:defRPr sz="1000"/>
            </a:lvl4pPr>
            <a:lvl5pPr marL="0" indent="0">
              <a:lnSpc>
                <a:spcPts val="1400"/>
              </a:lnSpc>
              <a:buFont typeface="Arial" panose="020B0604020202020204" pitchFamily="34" charset="0"/>
              <a:buNone/>
              <a:defRPr sz="1000"/>
            </a:lvl5pPr>
          </a:lstStyle>
          <a:p>
            <a:pPr lvl="0"/>
            <a:r>
              <a:rPr lang="en-GB" dirty="0"/>
              <a:t>Click to edit Master text styles</a:t>
            </a:r>
          </a:p>
        </p:txBody>
      </p:sp>
      <p:sp>
        <p:nvSpPr>
          <p:cNvPr id="8" name="Text Placeholder 6">
            <a:extLst>
              <a:ext uri="{FF2B5EF4-FFF2-40B4-BE49-F238E27FC236}">
                <a16:creationId xmlns:a16="http://schemas.microsoft.com/office/drawing/2014/main" id="{7824BC02-7B0E-4C56-B49A-5A28F9E62BE1}"/>
              </a:ext>
            </a:extLst>
          </p:cNvPr>
          <p:cNvSpPr>
            <a:spLocks noGrp="1"/>
          </p:cNvSpPr>
          <p:nvPr>
            <p:ph type="body" sz="quarter" idx="14"/>
          </p:nvPr>
        </p:nvSpPr>
        <p:spPr>
          <a:xfrm>
            <a:off x="828000" y="2090947"/>
            <a:ext cx="1908000" cy="504411"/>
          </a:xfrm>
        </p:spPr>
        <p:txBody>
          <a:bodyPr anchor="b">
            <a:noAutofit/>
          </a:bodyPr>
          <a:lstStyle>
            <a:lvl1pPr marL="0" indent="0">
              <a:lnSpc>
                <a:spcPts val="1400"/>
              </a:lnSpc>
              <a:buFont typeface="Arial" panose="020B0604020202020204" pitchFamily="34" charset="0"/>
              <a:buNone/>
              <a:defRPr sz="1400"/>
            </a:lvl1pPr>
            <a:lvl2pPr marL="0" indent="0">
              <a:lnSpc>
                <a:spcPts val="1400"/>
              </a:lnSpc>
              <a:buNone/>
              <a:defRPr sz="1000"/>
            </a:lvl2pPr>
            <a:lvl3pPr marL="0" indent="0">
              <a:lnSpc>
                <a:spcPts val="1400"/>
              </a:lnSpc>
              <a:buNone/>
              <a:defRPr sz="1000"/>
            </a:lvl3pPr>
            <a:lvl4pPr marL="0" indent="0">
              <a:lnSpc>
                <a:spcPts val="1400"/>
              </a:lnSpc>
              <a:buNone/>
              <a:defRPr sz="1000"/>
            </a:lvl4pPr>
            <a:lvl5pPr marL="0" indent="0">
              <a:lnSpc>
                <a:spcPts val="1400"/>
              </a:lnSpc>
              <a:buFont typeface="Arial" panose="020B0604020202020204" pitchFamily="34" charset="0"/>
              <a:buNone/>
              <a:defRPr sz="1000"/>
            </a:lvl5pPr>
          </a:lstStyle>
          <a:p>
            <a:pPr lvl="0"/>
            <a:r>
              <a:rPr lang="en-GB" dirty="0"/>
              <a:t>Click to edit Master text styles</a:t>
            </a:r>
          </a:p>
        </p:txBody>
      </p:sp>
      <p:sp>
        <p:nvSpPr>
          <p:cNvPr id="12" name="Text Placeholder 6">
            <a:extLst>
              <a:ext uri="{FF2B5EF4-FFF2-40B4-BE49-F238E27FC236}">
                <a16:creationId xmlns:a16="http://schemas.microsoft.com/office/drawing/2014/main" id="{ADF580D6-76FA-48E5-A6F9-C7D7F9ECA0CF}"/>
              </a:ext>
            </a:extLst>
          </p:cNvPr>
          <p:cNvSpPr>
            <a:spLocks noGrp="1"/>
          </p:cNvSpPr>
          <p:nvPr>
            <p:ph type="body" sz="quarter" idx="16"/>
          </p:nvPr>
        </p:nvSpPr>
        <p:spPr>
          <a:xfrm>
            <a:off x="2886816" y="2626419"/>
            <a:ext cx="1908000" cy="862219"/>
          </a:xfrm>
        </p:spPr>
        <p:txBody>
          <a:bodyPr>
            <a:noAutofit/>
          </a:bodyPr>
          <a:lstStyle>
            <a:lvl1pPr marL="0" indent="0">
              <a:lnSpc>
                <a:spcPts val="1400"/>
              </a:lnSpc>
              <a:buFont typeface="Arial" panose="020B0604020202020204" pitchFamily="34" charset="0"/>
              <a:buNone/>
              <a:defRPr sz="1000"/>
            </a:lvl1pPr>
            <a:lvl2pPr marL="0" indent="0">
              <a:lnSpc>
                <a:spcPts val="1400"/>
              </a:lnSpc>
              <a:buNone/>
              <a:defRPr sz="1000"/>
            </a:lvl2pPr>
            <a:lvl3pPr marL="0" indent="0">
              <a:lnSpc>
                <a:spcPts val="1400"/>
              </a:lnSpc>
              <a:buNone/>
              <a:defRPr sz="1000"/>
            </a:lvl3pPr>
            <a:lvl4pPr marL="0" indent="0">
              <a:lnSpc>
                <a:spcPts val="1400"/>
              </a:lnSpc>
              <a:buNone/>
              <a:defRPr sz="1000"/>
            </a:lvl4pPr>
            <a:lvl5pPr marL="0" indent="0">
              <a:lnSpc>
                <a:spcPts val="1400"/>
              </a:lnSpc>
              <a:buFont typeface="Arial" panose="020B0604020202020204" pitchFamily="34" charset="0"/>
              <a:buNone/>
              <a:defRPr sz="1000"/>
            </a:lvl5pPr>
          </a:lstStyle>
          <a:p>
            <a:pPr lvl="0"/>
            <a:r>
              <a:rPr lang="en-GB" dirty="0"/>
              <a:t>Click to edit Master text styles</a:t>
            </a:r>
          </a:p>
        </p:txBody>
      </p:sp>
      <p:sp>
        <p:nvSpPr>
          <p:cNvPr id="13" name="Text Placeholder 6">
            <a:extLst>
              <a:ext uri="{FF2B5EF4-FFF2-40B4-BE49-F238E27FC236}">
                <a16:creationId xmlns:a16="http://schemas.microsoft.com/office/drawing/2014/main" id="{D6CE2E2F-1BA4-4018-8B3C-5192B4A35E20}"/>
              </a:ext>
            </a:extLst>
          </p:cNvPr>
          <p:cNvSpPr>
            <a:spLocks noGrp="1"/>
          </p:cNvSpPr>
          <p:nvPr>
            <p:ph type="body" sz="quarter" idx="17"/>
          </p:nvPr>
        </p:nvSpPr>
        <p:spPr>
          <a:xfrm>
            <a:off x="2886816" y="2090947"/>
            <a:ext cx="1908000" cy="504411"/>
          </a:xfrm>
        </p:spPr>
        <p:txBody>
          <a:bodyPr anchor="b">
            <a:noAutofit/>
          </a:bodyPr>
          <a:lstStyle>
            <a:lvl1pPr marL="0" indent="0">
              <a:lnSpc>
                <a:spcPts val="1400"/>
              </a:lnSpc>
              <a:buFont typeface="Arial" panose="020B0604020202020204" pitchFamily="34" charset="0"/>
              <a:buNone/>
              <a:defRPr sz="1400"/>
            </a:lvl1pPr>
            <a:lvl2pPr marL="0" indent="0">
              <a:lnSpc>
                <a:spcPts val="1400"/>
              </a:lnSpc>
              <a:buNone/>
              <a:defRPr sz="1000"/>
            </a:lvl2pPr>
            <a:lvl3pPr marL="0" indent="0">
              <a:lnSpc>
                <a:spcPts val="1400"/>
              </a:lnSpc>
              <a:buNone/>
              <a:defRPr sz="1000"/>
            </a:lvl3pPr>
            <a:lvl4pPr marL="0" indent="0">
              <a:lnSpc>
                <a:spcPts val="1400"/>
              </a:lnSpc>
              <a:buNone/>
              <a:defRPr sz="1000"/>
            </a:lvl4pPr>
            <a:lvl5pPr marL="0" indent="0">
              <a:lnSpc>
                <a:spcPts val="1400"/>
              </a:lnSpc>
              <a:buFont typeface="Arial" panose="020B0604020202020204" pitchFamily="34" charset="0"/>
              <a:buNone/>
              <a:defRPr sz="1000"/>
            </a:lvl5pPr>
          </a:lstStyle>
          <a:p>
            <a:pPr lvl="0"/>
            <a:r>
              <a:rPr lang="en-GB" dirty="0"/>
              <a:t>Click to edit Master text styles</a:t>
            </a:r>
          </a:p>
        </p:txBody>
      </p:sp>
      <p:sp>
        <p:nvSpPr>
          <p:cNvPr id="14" name="Text Placeholder 6">
            <a:extLst>
              <a:ext uri="{FF2B5EF4-FFF2-40B4-BE49-F238E27FC236}">
                <a16:creationId xmlns:a16="http://schemas.microsoft.com/office/drawing/2014/main" id="{9780CD93-461B-4895-AFE1-B11CB717CAC3}"/>
              </a:ext>
            </a:extLst>
          </p:cNvPr>
          <p:cNvSpPr>
            <a:spLocks noGrp="1"/>
          </p:cNvSpPr>
          <p:nvPr>
            <p:ph type="body" sz="quarter" idx="18"/>
          </p:nvPr>
        </p:nvSpPr>
        <p:spPr>
          <a:xfrm>
            <a:off x="4945933" y="2626419"/>
            <a:ext cx="1908000" cy="862219"/>
          </a:xfrm>
        </p:spPr>
        <p:txBody>
          <a:bodyPr>
            <a:noAutofit/>
          </a:bodyPr>
          <a:lstStyle>
            <a:lvl1pPr marL="0" indent="0">
              <a:lnSpc>
                <a:spcPts val="1400"/>
              </a:lnSpc>
              <a:buFont typeface="Arial" panose="020B0604020202020204" pitchFamily="34" charset="0"/>
              <a:buNone/>
              <a:defRPr sz="1000"/>
            </a:lvl1pPr>
            <a:lvl2pPr marL="0" indent="0">
              <a:lnSpc>
                <a:spcPts val="1400"/>
              </a:lnSpc>
              <a:buNone/>
              <a:defRPr sz="1000"/>
            </a:lvl2pPr>
            <a:lvl3pPr marL="0" indent="0">
              <a:lnSpc>
                <a:spcPts val="1400"/>
              </a:lnSpc>
              <a:buNone/>
              <a:defRPr sz="1000"/>
            </a:lvl3pPr>
            <a:lvl4pPr marL="0" indent="0">
              <a:lnSpc>
                <a:spcPts val="1400"/>
              </a:lnSpc>
              <a:buNone/>
              <a:defRPr sz="1000"/>
            </a:lvl4pPr>
            <a:lvl5pPr marL="0" indent="0">
              <a:lnSpc>
                <a:spcPts val="1400"/>
              </a:lnSpc>
              <a:buFont typeface="Arial" panose="020B0604020202020204" pitchFamily="34" charset="0"/>
              <a:buNone/>
              <a:defRPr sz="1000"/>
            </a:lvl5pPr>
          </a:lstStyle>
          <a:p>
            <a:pPr lvl="0"/>
            <a:r>
              <a:rPr lang="en-GB" dirty="0"/>
              <a:t>Click to edit Master text styles</a:t>
            </a:r>
          </a:p>
        </p:txBody>
      </p:sp>
      <p:sp>
        <p:nvSpPr>
          <p:cNvPr id="15" name="Text Placeholder 6">
            <a:extLst>
              <a:ext uri="{FF2B5EF4-FFF2-40B4-BE49-F238E27FC236}">
                <a16:creationId xmlns:a16="http://schemas.microsoft.com/office/drawing/2014/main" id="{7670DE1A-52CE-4331-B7C3-9D35588A2926}"/>
              </a:ext>
            </a:extLst>
          </p:cNvPr>
          <p:cNvSpPr>
            <a:spLocks noGrp="1"/>
          </p:cNvSpPr>
          <p:nvPr>
            <p:ph type="body" sz="quarter" idx="19"/>
          </p:nvPr>
        </p:nvSpPr>
        <p:spPr>
          <a:xfrm>
            <a:off x="4945933" y="2090947"/>
            <a:ext cx="1908000" cy="504411"/>
          </a:xfrm>
        </p:spPr>
        <p:txBody>
          <a:bodyPr anchor="b">
            <a:noAutofit/>
          </a:bodyPr>
          <a:lstStyle>
            <a:lvl1pPr marL="0" indent="0">
              <a:lnSpc>
                <a:spcPts val="1400"/>
              </a:lnSpc>
              <a:buFont typeface="Arial" panose="020B0604020202020204" pitchFamily="34" charset="0"/>
              <a:buNone/>
              <a:defRPr sz="1400"/>
            </a:lvl1pPr>
            <a:lvl2pPr marL="0" indent="0">
              <a:lnSpc>
                <a:spcPts val="1400"/>
              </a:lnSpc>
              <a:buNone/>
              <a:defRPr sz="1000"/>
            </a:lvl2pPr>
            <a:lvl3pPr marL="0" indent="0">
              <a:lnSpc>
                <a:spcPts val="1400"/>
              </a:lnSpc>
              <a:buNone/>
              <a:defRPr sz="1000"/>
            </a:lvl3pPr>
            <a:lvl4pPr marL="0" indent="0">
              <a:lnSpc>
                <a:spcPts val="1400"/>
              </a:lnSpc>
              <a:buNone/>
              <a:defRPr sz="1000"/>
            </a:lvl4pPr>
            <a:lvl5pPr marL="0" indent="0">
              <a:lnSpc>
                <a:spcPts val="1400"/>
              </a:lnSpc>
              <a:buFont typeface="Arial" panose="020B0604020202020204" pitchFamily="34" charset="0"/>
              <a:buNone/>
              <a:defRPr sz="1000"/>
            </a:lvl5pPr>
          </a:lstStyle>
          <a:p>
            <a:pPr lvl="0"/>
            <a:r>
              <a:rPr lang="en-GB" dirty="0"/>
              <a:t>Click to edit Master text styles</a:t>
            </a:r>
          </a:p>
        </p:txBody>
      </p:sp>
      <p:pic>
        <p:nvPicPr>
          <p:cNvPr id="5" name="Rectangle 10" descr="{&quot;templafy&quot;:{&quot;id&quot;:&quot;37afd508-0e6a-4611-965e-4b1878519f55&quot;}}">
            <a:extLst>
              <a:ext uri="{FF2B5EF4-FFF2-40B4-BE49-F238E27FC236}">
                <a16:creationId xmlns:a16="http://schemas.microsoft.com/office/drawing/2014/main" id="{31882B7C-2CD3-B769-7605-ECA7947A4C64}"/>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798816" y="4048055"/>
            <a:ext cx="2221478" cy="658882"/>
          </a:xfrm>
          <a:prstGeom prst="rect">
            <a:avLst/>
          </a:prstGeom>
        </p:spPr>
      </p:pic>
      <p:sp>
        <p:nvSpPr>
          <p:cNvPr id="3" name="Rectangle 2" descr="{&quot;templafy&quot;:{&quot;id&quot;:&quot;a0000f86-9b1f-4937-a7d1-65ddead1c46f&quot;}}">
            <a:extLst>
              <a:ext uri="{FF2B5EF4-FFF2-40B4-BE49-F238E27FC236}">
                <a16:creationId xmlns:a16="http://schemas.microsoft.com/office/drawing/2014/main" id="{36F02173-B0F5-4193-B6FF-8607454762B4}"/>
              </a:ext>
            </a:extLst>
          </p:cNvPr>
          <p:cNvSpPr/>
          <p:nvPr userDrawn="1"/>
        </p:nvSpPr>
        <p:spPr>
          <a:xfrm>
            <a:off x="4945930" y="3515014"/>
            <a:ext cx="2038450" cy="9912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gn="l">
              <a:lnSpc>
                <a:spcPts val="1200"/>
              </a:lnSpc>
            </a:pPr>
            <a:r>
              <a:rPr lang="en-GB" sz="1000" dirty="0">
                <a:solidFill>
                  <a:schemeClr val="tx1"/>
                </a:solidFill>
              </a:rPr>
              <a:t>University of St.Gallen
Institute of Technology Management 
Dufourstrasse 40a 
9000 St.Gallen 
item.unisg.ch</a:t>
            </a:r>
          </a:p>
        </p:txBody>
      </p:sp>
    </p:spTree>
    <p:extLst>
      <p:ext uri="{BB962C8B-B14F-4D97-AF65-F5344CB8AC3E}">
        <p14:creationId xmlns:p14="http://schemas.microsoft.com/office/powerpoint/2010/main" val="5187094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072C7-786E-4CDF-B498-A0E43C94C174}"/>
              </a:ext>
            </a:extLst>
          </p:cNvPr>
          <p:cNvSpPr>
            <a:spLocks noGrp="1"/>
          </p:cNvSpPr>
          <p:nvPr>
            <p:ph type="title"/>
          </p:nvPr>
        </p:nvSpPr>
        <p:spPr/>
        <p:txBody>
          <a:bodyPr/>
          <a:lstStyle/>
          <a:p>
            <a:r>
              <a:rPr lang="en-GB" dirty="0"/>
              <a:t>Click to edit Master title style</a:t>
            </a:r>
          </a:p>
        </p:txBody>
      </p:sp>
      <p:sp>
        <p:nvSpPr>
          <p:cNvPr id="3" name="Vertical Text Placeholder 2">
            <a:extLst>
              <a:ext uri="{FF2B5EF4-FFF2-40B4-BE49-F238E27FC236}">
                <a16:creationId xmlns:a16="http://schemas.microsoft.com/office/drawing/2014/main" id="{627AB401-27B1-4459-8033-ADE495ECDDC6}"/>
              </a:ext>
            </a:extLst>
          </p:cNvPr>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Slide Number Placeholder 5">
            <a:extLst>
              <a:ext uri="{FF2B5EF4-FFF2-40B4-BE49-F238E27FC236}">
                <a16:creationId xmlns:a16="http://schemas.microsoft.com/office/drawing/2014/main" id="{63339B70-EA91-4D1E-AD6F-9A1F4FF36CD8}"/>
              </a:ext>
            </a:extLst>
          </p:cNvPr>
          <p:cNvSpPr>
            <a:spLocks noGrp="1"/>
          </p:cNvSpPr>
          <p:nvPr>
            <p:ph type="sldNum" sz="quarter" idx="12"/>
          </p:nvPr>
        </p:nvSpPr>
        <p:spPr/>
        <p:txBody>
          <a:bodyPr/>
          <a:lstStyle/>
          <a:p>
            <a:fld id="{7559FC98-AF75-4A00-A03C-DF9FEBF6BCB9}" type="slidenum">
              <a:rPr lang="en-GB" smtClean="0"/>
              <a:t>‹#›</a:t>
            </a:fld>
            <a:endParaRPr lang="en-GB" dirty="0"/>
          </a:p>
        </p:txBody>
      </p:sp>
      <p:sp>
        <p:nvSpPr>
          <p:cNvPr id="7" name="Rectangle 6" descr="{&quot;templafy&quot;:{&quot;id&quot;:&quot;aad57103-d7ca-4bea-a746-93f245b15f43&quot;}}">
            <a:extLst>
              <a:ext uri="{FF2B5EF4-FFF2-40B4-BE49-F238E27FC236}">
                <a16:creationId xmlns:a16="http://schemas.microsoft.com/office/drawing/2014/main" id="{BB3C8683-B834-4D63-9D68-06A85DD6080E}"/>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17 December 2025</a:t>
            </a:r>
          </a:p>
        </p:txBody>
      </p:sp>
    </p:spTree>
    <p:extLst>
      <p:ext uri="{BB962C8B-B14F-4D97-AF65-F5344CB8AC3E}">
        <p14:creationId xmlns:p14="http://schemas.microsoft.com/office/powerpoint/2010/main" val="1837207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Slide 2">
    <p:bg>
      <p:bgPr>
        <a:solidFill>
          <a:schemeClr val="bg1"/>
        </a:soli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9B6FC2A-29C4-4742-B32D-604659C0CB22}"/>
              </a:ext>
            </a:extLst>
          </p:cNvPr>
          <p:cNvSpPr txBox="1"/>
          <p:nvPr userDrawn="1"/>
        </p:nvSpPr>
        <p:spPr>
          <a:xfrm>
            <a:off x="828000" y="4613375"/>
            <a:ext cx="1997563" cy="153888"/>
          </a:xfrm>
          <a:prstGeom prst="rect">
            <a:avLst/>
          </a:prstGeom>
          <a:noFill/>
        </p:spPr>
        <p:txBody>
          <a:bodyPr wrap="square" lIns="0" tIns="0" rIns="0" bIns="0" rtlCol="0">
            <a:spAutoFit/>
          </a:bodyPr>
          <a:lstStyle/>
          <a:p>
            <a:pPr algn="l"/>
            <a:r>
              <a:rPr lang="en-GB" sz="1000" dirty="0">
                <a:solidFill>
                  <a:schemeClr val="tx1"/>
                </a:solidFill>
              </a:rPr>
              <a:t>From </a:t>
            </a:r>
            <a:r>
              <a:rPr lang="en-GB" sz="1000" dirty="0" err="1">
                <a:solidFill>
                  <a:schemeClr val="tx1"/>
                </a:solidFill>
              </a:rPr>
              <a:t>insight</a:t>
            </a:r>
            <a:r>
              <a:rPr lang="en-GB" sz="1000" dirty="0">
                <a:solidFill>
                  <a:schemeClr val="tx1"/>
                </a:solidFill>
              </a:rPr>
              <a:t> </a:t>
            </a:r>
            <a:r>
              <a:rPr lang="en-GB" sz="1000" dirty="0" err="1">
                <a:solidFill>
                  <a:schemeClr val="tx1"/>
                </a:solidFill>
              </a:rPr>
              <a:t>to</a:t>
            </a:r>
            <a:r>
              <a:rPr lang="en-GB" sz="1000" dirty="0">
                <a:solidFill>
                  <a:schemeClr val="tx1"/>
                </a:solidFill>
              </a:rPr>
              <a:t> </a:t>
            </a:r>
            <a:r>
              <a:rPr lang="en-GB" sz="1000" dirty="0" err="1">
                <a:solidFill>
                  <a:schemeClr val="tx1"/>
                </a:solidFill>
              </a:rPr>
              <a:t>impact</a:t>
            </a:r>
            <a:r>
              <a:rPr lang="en-GB" sz="1000" dirty="0">
                <a:solidFill>
                  <a:schemeClr val="tx1"/>
                </a:solidFill>
              </a:rPr>
              <a:t>.</a:t>
            </a:r>
          </a:p>
        </p:txBody>
      </p:sp>
      <p:sp>
        <p:nvSpPr>
          <p:cNvPr id="6" name="Picture Placeholder 5">
            <a:extLst>
              <a:ext uri="{FF2B5EF4-FFF2-40B4-BE49-F238E27FC236}">
                <a16:creationId xmlns:a16="http://schemas.microsoft.com/office/drawing/2014/main" id="{1CACC6D5-D1D4-442A-84CB-4AA5E5B9ECDE}"/>
              </a:ext>
            </a:extLst>
          </p:cNvPr>
          <p:cNvSpPr>
            <a:spLocks noGrp="1"/>
          </p:cNvSpPr>
          <p:nvPr>
            <p:ph type="pic" sz="quarter" idx="10"/>
          </p:nvPr>
        </p:nvSpPr>
        <p:spPr>
          <a:xfrm>
            <a:off x="5965200" y="0"/>
            <a:ext cx="3178800" cy="5143500"/>
          </a:xfrm>
        </p:spPr>
        <p:txBody>
          <a:bodyPr/>
          <a:lstStyle/>
          <a:p>
            <a:r>
              <a:rPr lang="en-GB" dirty="0"/>
              <a:t>Click icon to add picture</a:t>
            </a:r>
          </a:p>
        </p:txBody>
      </p:sp>
      <p:pic>
        <p:nvPicPr>
          <p:cNvPr id="3" name="Rectangle 8" descr="{&quot;templafy&quot;:{&quot;id&quot;:&quot;b5d2cc7b-9e23-453f-a9c9-bde46267f2c0&quot;}}">
            <a:extLst>
              <a:ext uri="{FF2B5EF4-FFF2-40B4-BE49-F238E27FC236}">
                <a16:creationId xmlns:a16="http://schemas.microsoft.com/office/drawing/2014/main" id="{4CFCD6F6-5DC9-6154-BA5B-EA316E78895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58775" y="313025"/>
            <a:ext cx="2221478" cy="658882"/>
          </a:xfrm>
          <a:prstGeom prst="rect">
            <a:avLst/>
          </a:prstGeom>
        </p:spPr>
      </p:pic>
      <p:sp>
        <p:nvSpPr>
          <p:cNvPr id="10" name="Title 4">
            <a:extLst>
              <a:ext uri="{FF2B5EF4-FFF2-40B4-BE49-F238E27FC236}">
                <a16:creationId xmlns:a16="http://schemas.microsoft.com/office/drawing/2014/main" id="{80E529E2-449E-41BE-B0F7-70294EC17C81}"/>
              </a:ext>
            </a:extLst>
          </p:cNvPr>
          <p:cNvSpPr>
            <a:spLocks noGrp="1"/>
          </p:cNvSpPr>
          <p:nvPr>
            <p:ph type="title"/>
          </p:nvPr>
        </p:nvSpPr>
        <p:spPr>
          <a:xfrm>
            <a:off x="827013" y="1276350"/>
            <a:ext cx="4764489" cy="1942874"/>
          </a:xfrm>
        </p:spPr>
        <p:txBody>
          <a:bodyPr anchor="b"/>
          <a:lstStyle>
            <a:lvl1pPr>
              <a:lnSpc>
                <a:spcPts val="4200"/>
              </a:lnSpc>
              <a:defRPr sz="4000">
                <a:latin typeface="Gill Sans Nova Light" panose="020B0302020104020203" pitchFamily="34" charset="0"/>
              </a:defRPr>
            </a:lvl1pPr>
          </a:lstStyle>
          <a:p>
            <a:r>
              <a:rPr lang="en-GB" dirty="0"/>
              <a:t>Click to edit Master title style</a:t>
            </a:r>
          </a:p>
        </p:txBody>
      </p:sp>
      <p:sp>
        <p:nvSpPr>
          <p:cNvPr id="11" name="Text Placeholder 6">
            <a:extLst>
              <a:ext uri="{FF2B5EF4-FFF2-40B4-BE49-F238E27FC236}">
                <a16:creationId xmlns:a16="http://schemas.microsoft.com/office/drawing/2014/main" id="{3CEDF5E3-A68C-469F-902C-69F694A0D4F6}"/>
              </a:ext>
            </a:extLst>
          </p:cNvPr>
          <p:cNvSpPr>
            <a:spLocks noGrp="1"/>
          </p:cNvSpPr>
          <p:nvPr>
            <p:ph type="body" sz="quarter" idx="11"/>
          </p:nvPr>
        </p:nvSpPr>
        <p:spPr>
          <a:xfrm>
            <a:off x="831027" y="3452115"/>
            <a:ext cx="3034391" cy="1027810"/>
          </a:xfrm>
        </p:spPr>
        <p:txBody>
          <a:bodyPr>
            <a:normAutofit/>
          </a:bodyPr>
          <a:lstStyle>
            <a:lvl1pPr marL="0" indent="0">
              <a:spcAft>
                <a:spcPts val="0"/>
              </a:spcAft>
              <a:buFont typeface="Arial" panose="020B0604020202020204" pitchFamily="34" charset="0"/>
              <a:buNone/>
              <a:defRPr sz="1600"/>
            </a:lvl1pPr>
            <a:lvl2pPr marL="0" indent="0">
              <a:spcAft>
                <a:spcPts val="0"/>
              </a:spcAft>
              <a:buNone/>
              <a:defRPr sz="1600"/>
            </a:lvl2pPr>
            <a:lvl3pPr marL="0" indent="0">
              <a:spcAft>
                <a:spcPts val="0"/>
              </a:spcAft>
              <a:buNone/>
              <a:defRPr sz="1600"/>
            </a:lvl3pPr>
            <a:lvl4pPr marL="0" indent="0">
              <a:spcAft>
                <a:spcPts val="0"/>
              </a:spcAft>
              <a:buNone/>
              <a:defRPr sz="1600"/>
            </a:lvl4pPr>
            <a:lvl5pPr marL="0" indent="0">
              <a:spcAft>
                <a:spcPts val="0"/>
              </a:spcAft>
              <a:buNone/>
              <a:defRPr sz="1600"/>
            </a:lvl5pPr>
          </a:lstStyle>
          <a:p>
            <a:pPr lvl="0"/>
            <a:r>
              <a:rPr lang="en-GB" dirty="0"/>
              <a:t>Click to edit Master text styles</a:t>
            </a:r>
          </a:p>
          <a:p>
            <a:pPr lvl="1"/>
            <a:r>
              <a:rPr lang="en-GB" dirty="0"/>
              <a:t>Second level</a:t>
            </a:r>
          </a:p>
          <a:p>
            <a:pPr lvl="2"/>
            <a:r>
              <a:rPr lang="en-GB" dirty="0"/>
              <a:t>Third level</a:t>
            </a:r>
          </a:p>
          <a:p>
            <a:pPr lvl="3"/>
            <a:endParaRPr lang="en-GB" dirty="0"/>
          </a:p>
        </p:txBody>
      </p:sp>
    </p:spTree>
    <p:extLst>
      <p:ext uri="{BB962C8B-B14F-4D97-AF65-F5344CB8AC3E}">
        <p14:creationId xmlns:p14="http://schemas.microsoft.com/office/powerpoint/2010/main" val="1279096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A27F37-4AAD-450C-8838-DE5B9F07D8B8}"/>
              </a:ext>
            </a:extLst>
          </p:cNvPr>
          <p:cNvSpPr>
            <a:spLocks noGrp="1"/>
          </p:cNvSpPr>
          <p:nvPr>
            <p:ph type="title" orient="vert"/>
          </p:nvPr>
        </p:nvSpPr>
        <p:spPr>
          <a:xfrm>
            <a:off x="6543675" y="273844"/>
            <a:ext cx="1971675" cy="4358879"/>
          </a:xfrm>
        </p:spPr>
        <p:txBody>
          <a:bodyPr vert="eaVert"/>
          <a:lstStyle/>
          <a:p>
            <a:r>
              <a:rPr lang="en-GB" dirty="0"/>
              <a:t>Click to edit Master title style</a:t>
            </a:r>
          </a:p>
        </p:txBody>
      </p:sp>
      <p:sp>
        <p:nvSpPr>
          <p:cNvPr id="3" name="Vertical Text Placeholder 2">
            <a:extLst>
              <a:ext uri="{FF2B5EF4-FFF2-40B4-BE49-F238E27FC236}">
                <a16:creationId xmlns:a16="http://schemas.microsoft.com/office/drawing/2014/main" id="{99286A52-83BF-4684-B707-32690AD3C036}"/>
              </a:ext>
            </a:extLst>
          </p:cNvPr>
          <p:cNvSpPr>
            <a:spLocks noGrp="1"/>
          </p:cNvSpPr>
          <p:nvPr>
            <p:ph type="body" orient="vert" idx="1"/>
          </p:nvPr>
        </p:nvSpPr>
        <p:spPr>
          <a:xfrm>
            <a:off x="628650" y="273844"/>
            <a:ext cx="5800725" cy="4358879"/>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Slide Number Placeholder 5">
            <a:extLst>
              <a:ext uri="{FF2B5EF4-FFF2-40B4-BE49-F238E27FC236}">
                <a16:creationId xmlns:a16="http://schemas.microsoft.com/office/drawing/2014/main" id="{BC25666C-0F9A-44A4-B3AC-35B212491C34}"/>
              </a:ext>
            </a:extLst>
          </p:cNvPr>
          <p:cNvSpPr>
            <a:spLocks noGrp="1"/>
          </p:cNvSpPr>
          <p:nvPr>
            <p:ph type="sldNum" sz="quarter" idx="12"/>
          </p:nvPr>
        </p:nvSpPr>
        <p:spPr/>
        <p:txBody>
          <a:bodyPr/>
          <a:lstStyle/>
          <a:p>
            <a:fld id="{7559FC98-AF75-4A00-A03C-DF9FEBF6BCB9}" type="slidenum">
              <a:rPr lang="en-GB" smtClean="0"/>
              <a:t>‹#›</a:t>
            </a:fld>
            <a:endParaRPr lang="en-GB" dirty="0"/>
          </a:p>
        </p:txBody>
      </p:sp>
      <p:sp>
        <p:nvSpPr>
          <p:cNvPr id="7" name="Rectangle 6" descr="{&quot;templafy&quot;:{&quot;id&quot;:&quot;95cd85ed-ac1c-418b-8062-d0567692813a&quot;}}">
            <a:extLst>
              <a:ext uri="{FF2B5EF4-FFF2-40B4-BE49-F238E27FC236}">
                <a16:creationId xmlns:a16="http://schemas.microsoft.com/office/drawing/2014/main" id="{D21A4773-433D-4BA4-8284-587A192E038E}"/>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17 December 2025</a:t>
            </a:r>
          </a:p>
        </p:txBody>
      </p:sp>
    </p:spTree>
    <p:extLst>
      <p:ext uri="{BB962C8B-B14F-4D97-AF65-F5344CB8AC3E}">
        <p14:creationId xmlns:p14="http://schemas.microsoft.com/office/powerpoint/2010/main" val="85152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Slide 3">
    <p:bg>
      <p:bgPr>
        <a:solidFill>
          <a:schemeClr val="bg1"/>
        </a:solidFill>
        <a:effectLst/>
      </p:bgPr>
    </p:bg>
    <p:spTree>
      <p:nvGrpSpPr>
        <p:cNvPr id="1" name=""/>
        <p:cNvGrpSpPr/>
        <p:nvPr/>
      </p:nvGrpSpPr>
      <p:grpSpPr>
        <a:xfrm>
          <a:off x="0" y="0"/>
          <a:ext cx="0" cy="0"/>
          <a:chOff x="0" y="0"/>
          <a:chExt cx="0" cy="0"/>
        </a:xfrm>
      </p:grpSpPr>
      <p:sp>
        <p:nvSpPr>
          <p:cNvPr id="15" name="Rectangle 9">
            <a:extLst>
              <a:ext uri="{FF2B5EF4-FFF2-40B4-BE49-F238E27FC236}">
                <a16:creationId xmlns:a16="http://schemas.microsoft.com/office/drawing/2014/main" id="{2B100237-7431-49D0-8F7C-9E1F2717B96C}"/>
              </a:ext>
            </a:extLst>
          </p:cNvPr>
          <p:cNvSpPr/>
          <p:nvPr userDrawn="1"/>
        </p:nvSpPr>
        <p:spPr>
          <a:xfrm>
            <a:off x="5761585" y="1624745"/>
            <a:ext cx="2419577" cy="2689737"/>
          </a:xfrm>
          <a:custGeom>
            <a:avLst/>
            <a:gdLst>
              <a:gd name="connsiteX0" fmla="*/ 0 w 1861343"/>
              <a:gd name="connsiteY0" fmla="*/ 0 h 2329962"/>
              <a:gd name="connsiteX1" fmla="*/ 1861343 w 1861343"/>
              <a:gd name="connsiteY1" fmla="*/ 0 h 2329962"/>
              <a:gd name="connsiteX2" fmla="*/ 1861343 w 1861343"/>
              <a:gd name="connsiteY2" fmla="*/ 2329962 h 2329962"/>
              <a:gd name="connsiteX3" fmla="*/ 0 w 1861343"/>
              <a:gd name="connsiteY3" fmla="*/ 2329962 h 2329962"/>
              <a:gd name="connsiteX4" fmla="*/ 0 w 1861343"/>
              <a:gd name="connsiteY4" fmla="*/ 0 h 2329962"/>
              <a:gd name="connsiteX0" fmla="*/ 0 w 3408789"/>
              <a:gd name="connsiteY0" fmla="*/ 852854 h 2329962"/>
              <a:gd name="connsiteX1" fmla="*/ 3408789 w 3408789"/>
              <a:gd name="connsiteY1" fmla="*/ 0 h 2329962"/>
              <a:gd name="connsiteX2" fmla="*/ 3408789 w 3408789"/>
              <a:gd name="connsiteY2" fmla="*/ 2329962 h 2329962"/>
              <a:gd name="connsiteX3" fmla="*/ 1547446 w 3408789"/>
              <a:gd name="connsiteY3" fmla="*/ 2329962 h 2329962"/>
              <a:gd name="connsiteX4" fmla="*/ 0 w 3408789"/>
              <a:gd name="connsiteY4" fmla="*/ 852854 h 2329962"/>
              <a:gd name="connsiteX0" fmla="*/ 0 w 3408789"/>
              <a:gd name="connsiteY0" fmla="*/ 852854 h 3516924"/>
              <a:gd name="connsiteX1" fmla="*/ 3408789 w 3408789"/>
              <a:gd name="connsiteY1" fmla="*/ 0 h 3516924"/>
              <a:gd name="connsiteX2" fmla="*/ 3408789 w 3408789"/>
              <a:gd name="connsiteY2" fmla="*/ 2329962 h 3516924"/>
              <a:gd name="connsiteX3" fmla="*/ 483577 w 3408789"/>
              <a:gd name="connsiteY3" fmla="*/ 3516924 h 3516924"/>
              <a:gd name="connsiteX4" fmla="*/ 0 w 3408789"/>
              <a:gd name="connsiteY4" fmla="*/ 852854 h 3516924"/>
              <a:gd name="connsiteX0" fmla="*/ 0 w 3417582"/>
              <a:gd name="connsiteY0" fmla="*/ 852854 h 3789485"/>
              <a:gd name="connsiteX1" fmla="*/ 3408789 w 3417582"/>
              <a:gd name="connsiteY1" fmla="*/ 0 h 3789485"/>
              <a:gd name="connsiteX2" fmla="*/ 3417582 w 3417582"/>
              <a:gd name="connsiteY2" fmla="*/ 3789485 h 3789485"/>
              <a:gd name="connsiteX3" fmla="*/ 483577 w 3417582"/>
              <a:gd name="connsiteY3" fmla="*/ 3516924 h 3789485"/>
              <a:gd name="connsiteX4" fmla="*/ 0 w 3417582"/>
              <a:gd name="connsiteY4" fmla="*/ 852854 h 3789485"/>
              <a:gd name="connsiteX0" fmla="*/ 0 w 3417582"/>
              <a:gd name="connsiteY0" fmla="*/ 852854 h 3789485"/>
              <a:gd name="connsiteX1" fmla="*/ 3408789 w 3417582"/>
              <a:gd name="connsiteY1" fmla="*/ 0 h 3789485"/>
              <a:gd name="connsiteX2" fmla="*/ 3417582 w 3417582"/>
              <a:gd name="connsiteY2" fmla="*/ 3789485 h 3789485"/>
              <a:gd name="connsiteX3" fmla="*/ 501162 w 3417582"/>
              <a:gd name="connsiteY3" fmla="*/ 3570549 h 3789485"/>
              <a:gd name="connsiteX4" fmla="*/ 0 w 3417582"/>
              <a:gd name="connsiteY4" fmla="*/ 852854 h 3789485"/>
              <a:gd name="connsiteX0" fmla="*/ 0 w 3408789"/>
              <a:gd name="connsiteY0" fmla="*/ 852854 h 3852049"/>
              <a:gd name="connsiteX1" fmla="*/ 3408789 w 3408789"/>
              <a:gd name="connsiteY1" fmla="*/ 0 h 3852049"/>
              <a:gd name="connsiteX2" fmla="*/ 3399997 w 3408789"/>
              <a:gd name="connsiteY2" fmla="*/ 3852049 h 3852049"/>
              <a:gd name="connsiteX3" fmla="*/ 501162 w 3408789"/>
              <a:gd name="connsiteY3" fmla="*/ 3570549 h 3852049"/>
              <a:gd name="connsiteX4" fmla="*/ 0 w 3408789"/>
              <a:gd name="connsiteY4" fmla="*/ 852854 h 385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8789" h="3852049">
                <a:moveTo>
                  <a:pt x="0" y="852854"/>
                </a:moveTo>
                <a:lnTo>
                  <a:pt x="3408789" y="0"/>
                </a:lnTo>
                <a:cubicBezTo>
                  <a:pt x="3405858" y="1284016"/>
                  <a:pt x="3402928" y="2568033"/>
                  <a:pt x="3399997" y="3852049"/>
                </a:cubicBezTo>
                <a:lnTo>
                  <a:pt x="501162" y="3570549"/>
                </a:lnTo>
                <a:lnTo>
                  <a:pt x="0" y="852854"/>
                </a:lnTo>
                <a:close/>
              </a:path>
            </a:pathLst>
          </a:custGeom>
          <a:noFill/>
          <a:ln w="508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DF9714C5-06E3-4370-A728-9DC7B080DE43}"/>
              </a:ext>
            </a:extLst>
          </p:cNvPr>
          <p:cNvSpPr txBox="1"/>
          <p:nvPr userDrawn="1"/>
        </p:nvSpPr>
        <p:spPr>
          <a:xfrm>
            <a:off x="6787662" y="4613375"/>
            <a:ext cx="1997563" cy="153888"/>
          </a:xfrm>
          <a:prstGeom prst="rect">
            <a:avLst/>
          </a:prstGeom>
          <a:noFill/>
        </p:spPr>
        <p:txBody>
          <a:bodyPr wrap="square" lIns="0" tIns="0" rIns="0" bIns="0" rtlCol="0">
            <a:spAutoFit/>
          </a:bodyPr>
          <a:lstStyle/>
          <a:p>
            <a:pPr algn="r"/>
            <a:r>
              <a:rPr lang="en-GB" sz="1000" noProof="0">
                <a:solidFill>
                  <a:schemeClr val="tx1"/>
                </a:solidFill>
              </a:rPr>
              <a:t>From insight to impact.</a:t>
            </a:r>
          </a:p>
        </p:txBody>
      </p:sp>
      <p:pic>
        <p:nvPicPr>
          <p:cNvPr id="4" name="Rectangle 7" descr="{&quot;templafy&quot;:{&quot;id&quot;:&quot;ad88affa-cfdd-45de-85f3-282fded5637b&quot;}}">
            <a:extLst>
              <a:ext uri="{FF2B5EF4-FFF2-40B4-BE49-F238E27FC236}">
                <a16:creationId xmlns:a16="http://schemas.microsoft.com/office/drawing/2014/main" id="{5762F5D4-F25C-680E-954F-7D302F96F1C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58775" y="313025"/>
            <a:ext cx="2221478" cy="658882"/>
          </a:xfrm>
          <a:prstGeom prst="rect">
            <a:avLst/>
          </a:prstGeom>
        </p:spPr>
      </p:pic>
      <p:sp>
        <p:nvSpPr>
          <p:cNvPr id="13" name="Title 4">
            <a:extLst>
              <a:ext uri="{FF2B5EF4-FFF2-40B4-BE49-F238E27FC236}">
                <a16:creationId xmlns:a16="http://schemas.microsoft.com/office/drawing/2014/main" id="{77013848-41F0-44AD-9301-BEF9A1A4878E}"/>
              </a:ext>
            </a:extLst>
          </p:cNvPr>
          <p:cNvSpPr>
            <a:spLocks noGrp="1"/>
          </p:cNvSpPr>
          <p:nvPr>
            <p:ph type="title"/>
          </p:nvPr>
        </p:nvSpPr>
        <p:spPr>
          <a:xfrm>
            <a:off x="827013" y="1276350"/>
            <a:ext cx="4503600" cy="1942874"/>
          </a:xfrm>
        </p:spPr>
        <p:txBody>
          <a:bodyPr anchor="b"/>
          <a:lstStyle>
            <a:lvl1pPr>
              <a:lnSpc>
                <a:spcPts val="4200"/>
              </a:lnSpc>
              <a:defRPr sz="4000">
                <a:latin typeface="Gill Sans Nova Light" panose="020B0302020104020203" pitchFamily="34" charset="0"/>
              </a:defRPr>
            </a:lvl1pPr>
          </a:lstStyle>
          <a:p>
            <a:r>
              <a:rPr lang="en-GB" dirty="0"/>
              <a:t>Click to edit Master title style</a:t>
            </a:r>
          </a:p>
        </p:txBody>
      </p:sp>
      <p:sp>
        <p:nvSpPr>
          <p:cNvPr id="14" name="Text Placeholder 6">
            <a:extLst>
              <a:ext uri="{FF2B5EF4-FFF2-40B4-BE49-F238E27FC236}">
                <a16:creationId xmlns:a16="http://schemas.microsoft.com/office/drawing/2014/main" id="{8245421C-670F-4227-B79D-994FE547F9A2}"/>
              </a:ext>
            </a:extLst>
          </p:cNvPr>
          <p:cNvSpPr>
            <a:spLocks noGrp="1"/>
          </p:cNvSpPr>
          <p:nvPr>
            <p:ph type="body" sz="quarter" idx="11"/>
          </p:nvPr>
        </p:nvSpPr>
        <p:spPr>
          <a:xfrm>
            <a:off x="831027" y="3452115"/>
            <a:ext cx="3650486" cy="1027810"/>
          </a:xfrm>
        </p:spPr>
        <p:txBody>
          <a:bodyPr>
            <a:normAutofit/>
          </a:bodyPr>
          <a:lstStyle>
            <a:lvl1pPr marL="0" indent="0">
              <a:spcAft>
                <a:spcPts val="0"/>
              </a:spcAft>
              <a:buFont typeface="Arial" panose="020B0604020202020204" pitchFamily="34" charset="0"/>
              <a:buNone/>
              <a:defRPr sz="1600"/>
            </a:lvl1pPr>
            <a:lvl2pPr marL="0" indent="0">
              <a:spcAft>
                <a:spcPts val="0"/>
              </a:spcAft>
              <a:buNone/>
              <a:defRPr sz="1600"/>
            </a:lvl2pPr>
            <a:lvl3pPr marL="0" indent="0">
              <a:spcAft>
                <a:spcPts val="0"/>
              </a:spcAft>
              <a:buNone/>
              <a:defRPr sz="1600"/>
            </a:lvl3pPr>
            <a:lvl4pPr marL="0" indent="0">
              <a:spcAft>
                <a:spcPts val="0"/>
              </a:spcAft>
              <a:buNone/>
              <a:defRPr sz="1600"/>
            </a:lvl4pPr>
            <a:lvl5pPr marL="0" indent="0">
              <a:spcAft>
                <a:spcPts val="0"/>
              </a:spcAft>
              <a:buNone/>
              <a:defRPr sz="1600"/>
            </a:lvl5pPr>
          </a:lstStyle>
          <a:p>
            <a:pPr lvl="0"/>
            <a:r>
              <a:rPr lang="en-GB" dirty="0"/>
              <a:t>Click to edit Master text styles</a:t>
            </a:r>
          </a:p>
          <a:p>
            <a:pPr lvl="1"/>
            <a:r>
              <a:rPr lang="en-GB" dirty="0"/>
              <a:t>Second level</a:t>
            </a:r>
          </a:p>
          <a:p>
            <a:pPr lvl="2"/>
            <a:r>
              <a:rPr lang="en-GB" dirty="0"/>
              <a:t>Third level</a:t>
            </a:r>
          </a:p>
          <a:p>
            <a:pPr lvl="3"/>
            <a:endParaRPr lang="en-GB" dirty="0"/>
          </a:p>
        </p:txBody>
      </p:sp>
      <p:sp>
        <p:nvSpPr>
          <p:cNvPr id="3" name="Bildplatzhalter 2">
            <a:extLst>
              <a:ext uri="{FF2B5EF4-FFF2-40B4-BE49-F238E27FC236}">
                <a16:creationId xmlns:a16="http://schemas.microsoft.com/office/drawing/2014/main" id="{A334A812-F883-AF52-F92E-916B48E7D3E0}"/>
              </a:ext>
            </a:extLst>
          </p:cNvPr>
          <p:cNvSpPr>
            <a:spLocks noGrp="1"/>
          </p:cNvSpPr>
          <p:nvPr>
            <p:ph type="pic" sz="quarter" idx="12"/>
          </p:nvPr>
        </p:nvSpPr>
        <p:spPr>
          <a:xfrm>
            <a:off x="5752800" y="447950"/>
            <a:ext cx="3404886" cy="3798786"/>
          </a:xfrm>
          <a:custGeom>
            <a:avLst/>
            <a:gdLst>
              <a:gd name="connsiteX0" fmla="*/ 0 w 3392932"/>
              <a:gd name="connsiteY0" fmla="*/ 0 h 3804762"/>
              <a:gd name="connsiteX1" fmla="*/ 3392932 w 3392932"/>
              <a:gd name="connsiteY1" fmla="*/ 0 h 3804762"/>
              <a:gd name="connsiteX2" fmla="*/ 3392932 w 3392932"/>
              <a:gd name="connsiteY2" fmla="*/ 3804762 h 3804762"/>
              <a:gd name="connsiteX3" fmla="*/ 0 w 3392932"/>
              <a:gd name="connsiteY3" fmla="*/ 3804762 h 3804762"/>
              <a:gd name="connsiteX4" fmla="*/ 0 w 3392932"/>
              <a:gd name="connsiteY4" fmla="*/ 0 h 3804762"/>
              <a:gd name="connsiteX0" fmla="*/ 741082 w 3392932"/>
              <a:gd name="connsiteY0" fmla="*/ 753035 h 3804762"/>
              <a:gd name="connsiteX1" fmla="*/ 3392932 w 3392932"/>
              <a:gd name="connsiteY1" fmla="*/ 0 h 3804762"/>
              <a:gd name="connsiteX2" fmla="*/ 3392932 w 3392932"/>
              <a:gd name="connsiteY2" fmla="*/ 3804762 h 3804762"/>
              <a:gd name="connsiteX3" fmla="*/ 0 w 3392932"/>
              <a:gd name="connsiteY3" fmla="*/ 3804762 h 3804762"/>
              <a:gd name="connsiteX4" fmla="*/ 741082 w 3392932"/>
              <a:gd name="connsiteY4" fmla="*/ 753035 h 3804762"/>
              <a:gd name="connsiteX0" fmla="*/ 0 w 2651850"/>
              <a:gd name="connsiteY0" fmla="*/ 753035 h 3804762"/>
              <a:gd name="connsiteX1" fmla="*/ 2651850 w 2651850"/>
              <a:gd name="connsiteY1" fmla="*/ 0 h 3804762"/>
              <a:gd name="connsiteX2" fmla="*/ 2651850 w 2651850"/>
              <a:gd name="connsiteY2" fmla="*/ 3804762 h 3804762"/>
              <a:gd name="connsiteX3" fmla="*/ 29883 w 2651850"/>
              <a:gd name="connsiteY3" fmla="*/ 3380433 h 3804762"/>
              <a:gd name="connsiteX4" fmla="*/ 0 w 2651850"/>
              <a:gd name="connsiteY4" fmla="*/ 753035 h 3804762"/>
              <a:gd name="connsiteX0" fmla="*/ 239058 w 2890908"/>
              <a:gd name="connsiteY0" fmla="*/ 753035 h 3804762"/>
              <a:gd name="connsiteX1" fmla="*/ 2890908 w 2890908"/>
              <a:gd name="connsiteY1" fmla="*/ 0 h 3804762"/>
              <a:gd name="connsiteX2" fmla="*/ 2890908 w 2890908"/>
              <a:gd name="connsiteY2" fmla="*/ 3804762 h 3804762"/>
              <a:gd name="connsiteX3" fmla="*/ 0 w 2890908"/>
              <a:gd name="connsiteY3" fmla="*/ 3517892 h 3804762"/>
              <a:gd name="connsiteX4" fmla="*/ 239058 w 2890908"/>
              <a:gd name="connsiteY4" fmla="*/ 753035 h 3804762"/>
              <a:gd name="connsiteX0" fmla="*/ 0 w 3410862"/>
              <a:gd name="connsiteY0" fmla="*/ 842682 h 3804762"/>
              <a:gd name="connsiteX1" fmla="*/ 3410862 w 3410862"/>
              <a:gd name="connsiteY1" fmla="*/ 0 h 3804762"/>
              <a:gd name="connsiteX2" fmla="*/ 3410862 w 3410862"/>
              <a:gd name="connsiteY2" fmla="*/ 3804762 h 3804762"/>
              <a:gd name="connsiteX3" fmla="*/ 519954 w 3410862"/>
              <a:gd name="connsiteY3" fmla="*/ 3517892 h 3804762"/>
              <a:gd name="connsiteX4" fmla="*/ 0 w 3410862"/>
              <a:gd name="connsiteY4" fmla="*/ 842682 h 3804762"/>
              <a:gd name="connsiteX0" fmla="*/ 0 w 3410862"/>
              <a:gd name="connsiteY0" fmla="*/ 842682 h 3517892"/>
              <a:gd name="connsiteX1" fmla="*/ 3410862 w 3410862"/>
              <a:gd name="connsiteY1" fmla="*/ 0 h 3517892"/>
              <a:gd name="connsiteX2" fmla="*/ 3034344 w 3410862"/>
              <a:gd name="connsiteY2" fmla="*/ 3398362 h 3517892"/>
              <a:gd name="connsiteX3" fmla="*/ 519954 w 3410862"/>
              <a:gd name="connsiteY3" fmla="*/ 3517892 h 3517892"/>
              <a:gd name="connsiteX4" fmla="*/ 0 w 3410862"/>
              <a:gd name="connsiteY4" fmla="*/ 842682 h 3517892"/>
              <a:gd name="connsiteX0" fmla="*/ 0 w 3410862"/>
              <a:gd name="connsiteY0" fmla="*/ 842682 h 3774879"/>
              <a:gd name="connsiteX1" fmla="*/ 3410862 w 3410862"/>
              <a:gd name="connsiteY1" fmla="*/ 0 h 3774879"/>
              <a:gd name="connsiteX2" fmla="*/ 3410862 w 3410862"/>
              <a:gd name="connsiteY2" fmla="*/ 3774879 h 3774879"/>
              <a:gd name="connsiteX3" fmla="*/ 519954 w 3410862"/>
              <a:gd name="connsiteY3" fmla="*/ 3517892 h 3774879"/>
              <a:gd name="connsiteX4" fmla="*/ 0 w 3410862"/>
              <a:gd name="connsiteY4" fmla="*/ 842682 h 3774879"/>
              <a:gd name="connsiteX0" fmla="*/ 0 w 3410862"/>
              <a:gd name="connsiteY0" fmla="*/ 842682 h 3810738"/>
              <a:gd name="connsiteX1" fmla="*/ 3410862 w 3410862"/>
              <a:gd name="connsiteY1" fmla="*/ 0 h 3810738"/>
              <a:gd name="connsiteX2" fmla="*/ 3404886 w 3410862"/>
              <a:gd name="connsiteY2" fmla="*/ 3810738 h 3810738"/>
              <a:gd name="connsiteX3" fmla="*/ 519954 w 3410862"/>
              <a:gd name="connsiteY3" fmla="*/ 3517892 h 3810738"/>
              <a:gd name="connsiteX4" fmla="*/ 0 w 3410862"/>
              <a:gd name="connsiteY4" fmla="*/ 842682 h 3810738"/>
              <a:gd name="connsiteX0" fmla="*/ 0 w 3404886"/>
              <a:gd name="connsiteY0" fmla="*/ 280894 h 3248950"/>
              <a:gd name="connsiteX1" fmla="*/ 3135945 w 3404886"/>
              <a:gd name="connsiteY1" fmla="*/ 0 h 3248950"/>
              <a:gd name="connsiteX2" fmla="*/ 3404886 w 3404886"/>
              <a:gd name="connsiteY2" fmla="*/ 3248950 h 3248950"/>
              <a:gd name="connsiteX3" fmla="*/ 519954 w 3404886"/>
              <a:gd name="connsiteY3" fmla="*/ 2956104 h 3248950"/>
              <a:gd name="connsiteX4" fmla="*/ 0 w 3404886"/>
              <a:gd name="connsiteY4" fmla="*/ 280894 h 3248950"/>
              <a:gd name="connsiteX0" fmla="*/ 0 w 3404886"/>
              <a:gd name="connsiteY0" fmla="*/ 830730 h 3798786"/>
              <a:gd name="connsiteX1" fmla="*/ 3404886 w 3404886"/>
              <a:gd name="connsiteY1" fmla="*/ 0 h 3798786"/>
              <a:gd name="connsiteX2" fmla="*/ 3404886 w 3404886"/>
              <a:gd name="connsiteY2" fmla="*/ 3798786 h 3798786"/>
              <a:gd name="connsiteX3" fmla="*/ 519954 w 3404886"/>
              <a:gd name="connsiteY3" fmla="*/ 3505940 h 3798786"/>
              <a:gd name="connsiteX4" fmla="*/ 0 w 3404886"/>
              <a:gd name="connsiteY4" fmla="*/ 830730 h 3798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04886" h="3798786">
                <a:moveTo>
                  <a:pt x="0" y="830730"/>
                </a:moveTo>
                <a:lnTo>
                  <a:pt x="3404886" y="0"/>
                </a:lnTo>
                <a:lnTo>
                  <a:pt x="3404886" y="3798786"/>
                </a:lnTo>
                <a:lnTo>
                  <a:pt x="519954" y="3505940"/>
                </a:lnTo>
                <a:lnTo>
                  <a:pt x="0" y="830730"/>
                </a:lnTo>
                <a:close/>
              </a:path>
            </a:pathLst>
          </a:custGeom>
          <a:solidFill>
            <a:schemeClr val="accent2"/>
          </a:solidFill>
          <a:ln>
            <a:noFill/>
          </a:ln>
        </p:spPr>
        <p:txBody>
          <a:bodyPr/>
          <a:lstStyle/>
          <a:p>
            <a:endParaRPr lang="en-GB" dirty="0"/>
          </a:p>
        </p:txBody>
      </p:sp>
    </p:spTree>
    <p:extLst>
      <p:ext uri="{BB962C8B-B14F-4D97-AF65-F5344CB8AC3E}">
        <p14:creationId xmlns:p14="http://schemas.microsoft.com/office/powerpoint/2010/main" val="1344516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mit Bild">
    <p:spTree>
      <p:nvGrpSpPr>
        <p:cNvPr id="1" name=""/>
        <p:cNvGrpSpPr/>
        <p:nvPr/>
      </p:nvGrpSpPr>
      <p:grpSpPr>
        <a:xfrm>
          <a:off x="0" y="0"/>
          <a:ext cx="0" cy="0"/>
          <a:chOff x="0" y="0"/>
          <a:chExt cx="0" cy="0"/>
        </a:xfrm>
      </p:grpSpPr>
      <p:pic>
        <p:nvPicPr>
          <p:cNvPr id="12" name="Picture 11" descr="A picture containing skating, building, ramp, board&#10;&#10;Description automatically generated">
            <a:extLst>
              <a:ext uri="{FF2B5EF4-FFF2-40B4-BE49-F238E27FC236}">
                <a16:creationId xmlns:a16="http://schemas.microsoft.com/office/drawing/2014/main" id="{71655C6F-D683-4181-8A76-C2CF9E2F41C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58763"/>
          <a:stretch/>
        </p:blipFill>
        <p:spPr>
          <a:xfrm>
            <a:off x="5963683" y="0"/>
            <a:ext cx="3180318" cy="5143500"/>
          </a:xfrm>
          <a:prstGeom prst="rect">
            <a:avLst/>
          </a:prstGeom>
        </p:spPr>
      </p:pic>
      <p:sp>
        <p:nvSpPr>
          <p:cNvPr id="7" name="Freeform: Shape 6">
            <a:extLst>
              <a:ext uri="{FF2B5EF4-FFF2-40B4-BE49-F238E27FC236}">
                <a16:creationId xmlns:a16="http://schemas.microsoft.com/office/drawing/2014/main" id="{32FAFF1B-D695-4F04-8B58-692674CF4A5C}"/>
              </a:ext>
            </a:extLst>
          </p:cNvPr>
          <p:cNvSpPr>
            <a:spLocks noChangeAspect="1"/>
          </p:cNvSpPr>
          <p:nvPr userDrawn="1"/>
        </p:nvSpPr>
        <p:spPr>
          <a:xfrm>
            <a:off x="8570473" y="4701166"/>
            <a:ext cx="213389" cy="233831"/>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A9D5294-8509-42D7-B32F-8FB3BCBBB9D0}"/>
              </a:ext>
            </a:extLst>
          </p:cNvPr>
          <p:cNvSpPr>
            <a:spLocks noGrp="1"/>
          </p:cNvSpPr>
          <p:nvPr>
            <p:ph type="title"/>
          </p:nvPr>
        </p:nvSpPr>
        <p:spPr>
          <a:xfrm>
            <a:off x="358775" y="376238"/>
            <a:ext cx="5464509" cy="675727"/>
          </a:xfrm>
        </p:spPr>
        <p:txBody>
          <a:bodyPr/>
          <a:lstStyle>
            <a:lvl1pPr>
              <a:lnSpc>
                <a:spcPts val="4400"/>
              </a:lnSpc>
              <a:defRPr sz="4000">
                <a:latin typeface="Gill Sans Nova Light" panose="020B0302020104020203" pitchFamily="34" charset="0"/>
              </a:defRPr>
            </a:lvl1pPr>
          </a:lstStyle>
          <a:p>
            <a:r>
              <a:rPr lang="en-GB" dirty="0"/>
              <a:t>Click to edit Master title style</a:t>
            </a:r>
          </a:p>
        </p:txBody>
      </p:sp>
      <p:sp>
        <p:nvSpPr>
          <p:cNvPr id="5" name="Text Placeholder 4">
            <a:extLst>
              <a:ext uri="{FF2B5EF4-FFF2-40B4-BE49-F238E27FC236}">
                <a16:creationId xmlns:a16="http://schemas.microsoft.com/office/drawing/2014/main" id="{47F3237B-A6D8-401E-A0E8-75ED37DDC0FA}"/>
              </a:ext>
            </a:extLst>
          </p:cNvPr>
          <p:cNvSpPr>
            <a:spLocks noGrp="1"/>
          </p:cNvSpPr>
          <p:nvPr>
            <p:ph type="body" sz="quarter" idx="13"/>
          </p:nvPr>
        </p:nvSpPr>
        <p:spPr>
          <a:xfrm>
            <a:off x="358775" y="1276350"/>
            <a:ext cx="5000404" cy="3203575"/>
          </a:xfrm>
        </p:spPr>
        <p:txBody>
          <a:bodyPr>
            <a:normAutofit/>
          </a:bodyPr>
          <a:lstStyle>
            <a:lvl1pPr marL="396000" indent="-396000">
              <a:spcAft>
                <a:spcPts val="600"/>
              </a:spcAft>
              <a:buFont typeface="+mj-lt"/>
              <a:buAutoNum type="arabicPeriod"/>
              <a:defRPr sz="1600"/>
            </a:lvl1pPr>
            <a:lvl2pPr marL="720000" indent="-288000">
              <a:spcAft>
                <a:spcPts val="400"/>
              </a:spcAft>
              <a:buFont typeface="Arial" panose="020B0604020202020204" pitchFamily="34" charset="0"/>
              <a:buChar char="‒"/>
              <a:defRPr sz="1600"/>
            </a:lvl2pPr>
            <a:lvl3pPr marL="1008000" indent="-288000">
              <a:spcAft>
                <a:spcPts val="400"/>
              </a:spcAft>
              <a:buSzPct val="110000"/>
              <a:buFont typeface="Arial" panose="020B0604020202020204" pitchFamily="34" charset="0"/>
              <a:buChar char="•"/>
              <a:defRPr sz="1600"/>
            </a:lvl3pPr>
            <a:lvl4pPr marL="1296000" indent="-288000">
              <a:spcAft>
                <a:spcPts val="400"/>
              </a:spcAft>
              <a:buFont typeface="Arial" panose="020B0604020202020204" pitchFamily="34" charset="0"/>
              <a:buChar char="◦"/>
              <a:defRPr sz="1600"/>
            </a:lvl4pPr>
            <a:lvl5pPr marL="1296000" indent="-288000">
              <a:spcAft>
                <a:spcPts val="400"/>
              </a:spcAft>
              <a:buFont typeface="Arial" panose="020B0604020202020204" pitchFamily="34" charset="0"/>
              <a:buChar char="◦"/>
              <a:defRPr sz="1600"/>
            </a:lvl5pPr>
            <a:lvl6pPr marL="1296000" indent="-288000">
              <a:defRPr sz="1600"/>
            </a:lvl6pPr>
            <a:lvl7pPr marL="1296000" indent="-288000">
              <a:defRPr sz="1600"/>
            </a:lvl7pPr>
            <a:lvl8pPr marL="1296000" indent="-288000">
              <a:defRPr sz="1600"/>
            </a:lvl8pPr>
            <a:lvl9pPr marL="1296000" indent="-288000">
              <a:defRPr sz="1600"/>
            </a:lvl9pPr>
          </a:lstStyle>
          <a:p>
            <a:pPr lvl="0"/>
            <a:r>
              <a:rPr lang="en-GB" dirty="0"/>
              <a:t>Click to edit Master text styles</a:t>
            </a:r>
          </a:p>
          <a:p>
            <a:pPr lvl="1"/>
            <a:r>
              <a:rPr lang="en-GB" dirty="0" err="1"/>
              <a:t>Zweite</a:t>
            </a:r>
            <a:r>
              <a:rPr lang="en-GB" dirty="0"/>
              <a:t> Ebene</a:t>
            </a:r>
          </a:p>
          <a:p>
            <a:pPr lvl="2"/>
            <a:r>
              <a:rPr lang="en-GB" dirty="0" err="1"/>
              <a:t>Dritte</a:t>
            </a:r>
            <a:r>
              <a:rPr lang="en-GB" dirty="0"/>
              <a:t> Ebene</a:t>
            </a:r>
          </a:p>
          <a:p>
            <a:pPr lvl="3"/>
            <a:r>
              <a:rPr lang="en-GB" dirty="0" err="1"/>
              <a:t>Vierte</a:t>
            </a:r>
            <a:r>
              <a:rPr lang="en-GB" dirty="0"/>
              <a:t> Ebene</a:t>
            </a:r>
          </a:p>
          <a:p>
            <a:pPr lvl="4"/>
            <a:r>
              <a:rPr lang="en-GB" dirty="0" err="1"/>
              <a:t>Fünfte</a:t>
            </a:r>
            <a:r>
              <a:rPr lang="en-GB" dirty="0"/>
              <a:t> Ebene</a:t>
            </a:r>
          </a:p>
          <a:p>
            <a:pPr lvl="5"/>
            <a:r>
              <a:rPr lang="en-GB" dirty="0" err="1"/>
              <a:t>Sechste</a:t>
            </a:r>
            <a:r>
              <a:rPr lang="en-GB" dirty="0"/>
              <a:t> Ebene</a:t>
            </a:r>
          </a:p>
          <a:p>
            <a:pPr lvl="6"/>
            <a:r>
              <a:rPr lang="en-GB" dirty="0" err="1"/>
              <a:t>Siebte</a:t>
            </a:r>
            <a:r>
              <a:rPr lang="en-GB" dirty="0"/>
              <a:t> Ebene</a:t>
            </a:r>
          </a:p>
          <a:p>
            <a:pPr lvl="7"/>
            <a:r>
              <a:rPr lang="en-GB" dirty="0" err="1"/>
              <a:t>Achte</a:t>
            </a:r>
            <a:r>
              <a:rPr lang="en-GB" dirty="0"/>
              <a:t> Ebene</a:t>
            </a:r>
          </a:p>
          <a:p>
            <a:pPr lvl="8"/>
            <a:r>
              <a:rPr lang="en-GB" dirty="0" err="1"/>
              <a:t>Neunte</a:t>
            </a:r>
            <a:r>
              <a:rPr lang="en-GB" dirty="0"/>
              <a:t> Ebene</a:t>
            </a:r>
          </a:p>
        </p:txBody>
      </p:sp>
      <p:sp>
        <p:nvSpPr>
          <p:cNvPr id="6" name="Slide Number Placeholder 5">
            <a:extLst>
              <a:ext uri="{FF2B5EF4-FFF2-40B4-BE49-F238E27FC236}">
                <a16:creationId xmlns:a16="http://schemas.microsoft.com/office/drawing/2014/main" id="{8E64CDDE-58C2-4810-8B30-D17CF249E28D}"/>
              </a:ext>
            </a:extLst>
          </p:cNvPr>
          <p:cNvSpPr>
            <a:spLocks noGrp="1"/>
          </p:cNvSpPr>
          <p:nvPr>
            <p:ph type="sldNum" sz="quarter" idx="16"/>
          </p:nvPr>
        </p:nvSpPr>
        <p:spPr/>
        <p:txBody>
          <a:bodyPr/>
          <a:lstStyle/>
          <a:p>
            <a:fld id="{7559FC98-AF75-4A00-A03C-DF9FEBF6BCB9}" type="slidenum">
              <a:rPr lang="en-GB" smtClean="0"/>
              <a:pPr/>
              <a:t>‹#›</a:t>
            </a:fld>
            <a:endParaRPr lang="en-GB" dirty="0"/>
          </a:p>
        </p:txBody>
      </p:sp>
      <p:sp>
        <p:nvSpPr>
          <p:cNvPr id="8" name="Rectangle 7" descr="{&quot;templafy&quot;:{&quot;id&quot;:&quot;35049d55-2faa-4e87-892e-e80953ffe1b2&quot;}}">
            <a:extLst>
              <a:ext uri="{FF2B5EF4-FFF2-40B4-BE49-F238E27FC236}">
                <a16:creationId xmlns:a16="http://schemas.microsoft.com/office/drawing/2014/main" id="{E6F37757-2E2F-45B4-8E6C-0B6588D2DCE2}"/>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17 December 2025</a:t>
            </a:r>
          </a:p>
        </p:txBody>
      </p:sp>
      <p:sp>
        <p:nvSpPr>
          <p:cNvPr id="10" name="Rectangle 9" descr="{&quot;templafy&quot;:{&quot;id&quot;:&quot;e7de3166-4623-4c02-8ed9-d6dc8fa2e214&quot;}}">
            <a:extLst>
              <a:ext uri="{FF2B5EF4-FFF2-40B4-BE49-F238E27FC236}">
                <a16:creationId xmlns:a16="http://schemas.microsoft.com/office/drawing/2014/main" id="{AA1C14F3-85E4-47DF-A8F9-0A6C945C6727}"/>
              </a:ext>
            </a:extLst>
          </p:cNvPr>
          <p:cNvSpPr/>
          <p:nvPr userDrawn="1"/>
        </p:nvSpPr>
        <p:spPr>
          <a:xfrm>
            <a:off x="2516261" y="4767263"/>
            <a:ext cx="3307023" cy="225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Prof. Dr. Dietmar Grichnik</a:t>
            </a:r>
          </a:p>
        </p:txBody>
      </p:sp>
      <p:pic>
        <p:nvPicPr>
          <p:cNvPr id="4" name="Rectangle 10" descr="{&quot;templafy&quot;:{&quot;id&quot;:&quot;a8c6927b-a181-4fa3-9f50-82b28a67ffda&quot;}}">
            <a:extLst>
              <a:ext uri="{FF2B5EF4-FFF2-40B4-BE49-F238E27FC236}">
                <a16:creationId xmlns:a16="http://schemas.microsoft.com/office/drawing/2014/main" id="{E3232DD5-65C8-94E8-5F35-52429C4942D0}"/>
              </a:ext>
            </a:extLst>
          </p:cNvPr>
          <p:cNvPicPr>
            <a:picLocks/>
          </p:cNvPicPr>
          <p:nvPr userDrawn="1"/>
        </p:nvPicPr>
        <p:blipFill>
          <a:blip r:embed="rId3">
            <a:extLst>
              <a:ext uri="{28A0092B-C50C-407E-A947-70E740481C1C}">
                <a14:useLocalDpi xmlns:a14="http://schemas.microsoft.com/office/drawing/2010/main" val="0"/>
              </a:ext>
            </a:extLst>
          </a:blip>
          <a:stretch>
            <a:fillRect/>
          </a:stretch>
        </p:blipFill>
        <p:spPr>
          <a:xfrm>
            <a:off x="358775" y="4668427"/>
            <a:ext cx="1026128" cy="306038"/>
          </a:xfrm>
          <a:prstGeom prst="rect">
            <a:avLst/>
          </a:prstGeom>
        </p:spPr>
      </p:pic>
      <p:sp>
        <p:nvSpPr>
          <p:cNvPr id="13" name="Rectangle 12" descr="{&quot;templafy&quot;:{&quot;id&quot;:&quot;7bf9ab96-2327-4117-8f13-19ba324e7e04&quot;}}" hidden="1">
            <a:extLst>
              <a:ext uri="{FF2B5EF4-FFF2-40B4-BE49-F238E27FC236}">
                <a16:creationId xmlns:a16="http://schemas.microsoft.com/office/drawing/2014/main" id="{829DC8B1-9D54-4E8C-B174-7B9355FD57F9}"/>
              </a:ext>
            </a:extLst>
          </p:cNvPr>
          <p:cNvSpPr/>
          <p:nvPr userDrawn="1"/>
        </p:nvSpPr>
        <p:spPr>
          <a:xfrm>
            <a:off x="358775" y="4768290"/>
            <a:ext cx="2569063" cy="188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u="none" dirty="0">
                <a:solidFill>
                  <a:schemeClr val="tx1"/>
                </a:solidFill>
              </a:rPr>
              <a:t>University of St.Gallen
Institute of Technology Management</a:t>
            </a:r>
          </a:p>
        </p:txBody>
      </p:sp>
    </p:spTree>
    <p:extLst>
      <p:ext uri="{BB962C8B-B14F-4D97-AF65-F5344CB8AC3E}">
        <p14:creationId xmlns:p14="http://schemas.microsoft.com/office/powerpoint/2010/main" val="2341394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trenner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B88CA-EB6E-49E8-8E20-86448C5223EB}"/>
              </a:ext>
            </a:extLst>
          </p:cNvPr>
          <p:cNvSpPr>
            <a:spLocks noGrp="1"/>
          </p:cNvSpPr>
          <p:nvPr>
            <p:ph type="title"/>
          </p:nvPr>
        </p:nvSpPr>
        <p:spPr>
          <a:xfrm>
            <a:off x="1548000" y="376238"/>
            <a:ext cx="7237225" cy="2496171"/>
          </a:xfrm>
        </p:spPr>
        <p:txBody>
          <a:bodyPr anchor="b">
            <a:normAutofit/>
          </a:bodyPr>
          <a:lstStyle>
            <a:lvl1pPr marL="0" indent="0" algn="l">
              <a:lnSpc>
                <a:spcPts val="5200"/>
              </a:lnSpc>
              <a:buFont typeface="+mj-lt"/>
              <a:buNone/>
              <a:defRPr sz="5000">
                <a:solidFill>
                  <a:schemeClr val="bg2"/>
                </a:solidFill>
                <a:latin typeface="Gill Sans Nova Light" panose="020B0302020104020203"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93182261-379D-435B-BB30-A2A9B6CF3E6F}"/>
              </a:ext>
            </a:extLst>
          </p:cNvPr>
          <p:cNvSpPr>
            <a:spLocks noGrp="1"/>
          </p:cNvSpPr>
          <p:nvPr>
            <p:ph type="body" idx="1"/>
          </p:nvPr>
        </p:nvSpPr>
        <p:spPr>
          <a:xfrm>
            <a:off x="1548000" y="3001618"/>
            <a:ext cx="6025617" cy="1478308"/>
          </a:xfrm>
        </p:spPr>
        <p:txBody>
          <a:bodyPr>
            <a:normAutofit/>
          </a:bodyPr>
          <a:lstStyle>
            <a:lvl1pPr marL="0" indent="0">
              <a:buNone/>
              <a:defRPr sz="2400">
                <a:solidFill>
                  <a:schemeClr val="bg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
        <p:nvSpPr>
          <p:cNvPr id="4" name="Freeform: Shape 3">
            <a:extLst>
              <a:ext uri="{FF2B5EF4-FFF2-40B4-BE49-F238E27FC236}">
                <a16:creationId xmlns:a16="http://schemas.microsoft.com/office/drawing/2014/main" id="{AA3A5247-554A-42FF-BCCF-A11D65465AA4}"/>
              </a:ext>
            </a:extLst>
          </p:cNvPr>
          <p:cNvSpPr>
            <a:spLocks noChangeAspect="1"/>
          </p:cNvSpPr>
          <p:nvPr userDrawn="1"/>
        </p:nvSpPr>
        <p:spPr>
          <a:xfrm>
            <a:off x="4572001" y="3166310"/>
            <a:ext cx="4572000" cy="5009983"/>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867247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trenner 2">
    <p:bg>
      <p:bgPr>
        <a:solidFill>
          <a:schemeClr val="bg2"/>
        </a:solidFill>
        <a:effectLst/>
      </p:bgPr>
    </p:bg>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DC68F798-C07C-4BF8-8573-0552735B83EA}"/>
              </a:ext>
            </a:extLst>
          </p:cNvPr>
          <p:cNvSpPr>
            <a:spLocks noGrp="1"/>
          </p:cNvSpPr>
          <p:nvPr>
            <p:ph type="pic" sz="quarter" idx="11"/>
          </p:nvPr>
        </p:nvSpPr>
        <p:spPr>
          <a:xfrm>
            <a:off x="0" y="0"/>
            <a:ext cx="9144000" cy="5143500"/>
          </a:xfrm>
        </p:spPr>
        <p:txBody>
          <a:bodyPr/>
          <a:lstStyle/>
          <a:p>
            <a:r>
              <a:rPr lang="en-GB" dirty="0"/>
              <a:t>Click icon to add picture</a:t>
            </a:r>
          </a:p>
        </p:txBody>
      </p:sp>
      <p:sp>
        <p:nvSpPr>
          <p:cNvPr id="2" name="Title 1">
            <a:extLst>
              <a:ext uri="{FF2B5EF4-FFF2-40B4-BE49-F238E27FC236}">
                <a16:creationId xmlns:a16="http://schemas.microsoft.com/office/drawing/2014/main" id="{874B88CA-EB6E-49E8-8E20-86448C5223EB}"/>
              </a:ext>
            </a:extLst>
          </p:cNvPr>
          <p:cNvSpPr>
            <a:spLocks noGrp="1"/>
          </p:cNvSpPr>
          <p:nvPr>
            <p:ph type="title"/>
          </p:nvPr>
        </p:nvSpPr>
        <p:spPr>
          <a:xfrm>
            <a:off x="1548000" y="376238"/>
            <a:ext cx="7237225" cy="2496171"/>
          </a:xfrm>
        </p:spPr>
        <p:txBody>
          <a:bodyPr anchor="b">
            <a:normAutofit/>
          </a:bodyPr>
          <a:lstStyle>
            <a:lvl1pPr marL="0" indent="0" algn="l">
              <a:lnSpc>
                <a:spcPts val="5200"/>
              </a:lnSpc>
              <a:buFont typeface="+mj-lt"/>
              <a:buNone/>
              <a:defRPr sz="5000">
                <a:solidFill>
                  <a:schemeClr val="tx1"/>
                </a:solidFill>
                <a:latin typeface="Gill Sans Nova Light" panose="020B0302020104020203" pitchFamily="34" charset="0"/>
              </a:defRPr>
            </a:lvl1pPr>
          </a:lstStyle>
          <a:p>
            <a:r>
              <a:rPr lang="en-GB" dirty="0"/>
              <a:t>Click to edit Master title style</a:t>
            </a:r>
          </a:p>
        </p:txBody>
      </p:sp>
      <p:sp>
        <p:nvSpPr>
          <p:cNvPr id="3" name="Text Placeholder 2">
            <a:extLst>
              <a:ext uri="{FF2B5EF4-FFF2-40B4-BE49-F238E27FC236}">
                <a16:creationId xmlns:a16="http://schemas.microsoft.com/office/drawing/2014/main" id="{93182261-379D-435B-BB30-A2A9B6CF3E6F}"/>
              </a:ext>
            </a:extLst>
          </p:cNvPr>
          <p:cNvSpPr>
            <a:spLocks noGrp="1"/>
          </p:cNvSpPr>
          <p:nvPr>
            <p:ph type="body" idx="1"/>
          </p:nvPr>
        </p:nvSpPr>
        <p:spPr>
          <a:xfrm>
            <a:off x="1548000" y="3001618"/>
            <a:ext cx="6025617" cy="1478308"/>
          </a:xfrm>
        </p:spPr>
        <p:txBody>
          <a:bodyPr>
            <a:normAutofit/>
          </a:bodyPr>
          <a:lstStyle>
            <a:lvl1pPr marL="0" indent="0">
              <a:buNone/>
              <a:defRPr sz="24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Click to edit Master text styles</a:t>
            </a:r>
          </a:p>
        </p:txBody>
      </p:sp>
    </p:spTree>
    <p:extLst>
      <p:ext uri="{BB962C8B-B14F-4D97-AF65-F5344CB8AC3E}">
        <p14:creationId xmlns:p14="http://schemas.microsoft.com/office/powerpoint/2010/main" val="2251138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zwei Content">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5543F47-BCA1-4586-9B7A-452F67C480C8}"/>
              </a:ext>
            </a:extLst>
          </p:cNvPr>
          <p:cNvSpPr>
            <a:spLocks noChangeAspect="1"/>
          </p:cNvSpPr>
          <p:nvPr userDrawn="1"/>
        </p:nvSpPr>
        <p:spPr>
          <a:xfrm>
            <a:off x="8570473" y="4701166"/>
            <a:ext cx="213389" cy="233831"/>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FE04952E-FCB6-493B-899A-78F0FFCB3F2D}"/>
              </a:ext>
            </a:extLst>
          </p:cNvPr>
          <p:cNvSpPr>
            <a:spLocks noGrp="1"/>
          </p:cNvSpPr>
          <p:nvPr>
            <p:ph type="title"/>
          </p:nvPr>
        </p:nvSpPr>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8CD7A6B4-FE62-49DA-AB92-A00E16DDD412}"/>
              </a:ext>
            </a:extLst>
          </p:cNvPr>
          <p:cNvSpPr>
            <a:spLocks noGrp="1"/>
          </p:cNvSpPr>
          <p:nvPr>
            <p:ph sz="half" idx="1"/>
          </p:nvPr>
        </p:nvSpPr>
        <p:spPr>
          <a:xfrm>
            <a:off x="358776" y="1276349"/>
            <a:ext cx="4122738" cy="3203576"/>
          </a:xfrm>
        </p:spPr>
        <p:txBody>
          <a:bodyPr>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a:extLst>
              <a:ext uri="{FF2B5EF4-FFF2-40B4-BE49-F238E27FC236}">
                <a16:creationId xmlns:a16="http://schemas.microsoft.com/office/drawing/2014/main" id="{E44DB25E-F340-4288-90DE-3831A8F49925}"/>
              </a:ext>
            </a:extLst>
          </p:cNvPr>
          <p:cNvSpPr>
            <a:spLocks noGrp="1"/>
          </p:cNvSpPr>
          <p:nvPr>
            <p:ph sz="half" idx="2"/>
          </p:nvPr>
        </p:nvSpPr>
        <p:spPr>
          <a:xfrm>
            <a:off x="4662487" y="1276350"/>
            <a:ext cx="4122737" cy="3203575"/>
          </a:xfrm>
        </p:spPr>
        <p:txBody>
          <a:bodyPr>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Slide Number Placeholder 11">
            <a:extLst>
              <a:ext uri="{FF2B5EF4-FFF2-40B4-BE49-F238E27FC236}">
                <a16:creationId xmlns:a16="http://schemas.microsoft.com/office/drawing/2014/main" id="{E2CF5E38-DB35-4A9B-8D0E-E97D18CDB2BC}"/>
              </a:ext>
            </a:extLst>
          </p:cNvPr>
          <p:cNvSpPr>
            <a:spLocks noGrp="1"/>
          </p:cNvSpPr>
          <p:nvPr>
            <p:ph type="sldNum" sz="quarter" idx="16"/>
          </p:nvPr>
        </p:nvSpPr>
        <p:spPr/>
        <p:txBody>
          <a:bodyPr/>
          <a:lstStyle/>
          <a:p>
            <a:fld id="{7559FC98-AF75-4A00-A03C-DF9FEBF6BCB9}" type="slidenum">
              <a:rPr lang="en-GB" smtClean="0"/>
              <a:pPr/>
              <a:t>‹#›</a:t>
            </a:fld>
            <a:endParaRPr lang="en-GB" dirty="0"/>
          </a:p>
        </p:txBody>
      </p:sp>
      <p:sp>
        <p:nvSpPr>
          <p:cNvPr id="15" name="Rectangle 14" descr="{&quot;templafy&quot;:{&quot;id&quot;:&quot;4979bf00-301b-4209-b7de-e6cd73984d11&quot;}}">
            <a:extLst>
              <a:ext uri="{FF2B5EF4-FFF2-40B4-BE49-F238E27FC236}">
                <a16:creationId xmlns:a16="http://schemas.microsoft.com/office/drawing/2014/main" id="{6247B37A-A555-44A3-BECD-66BD8151E865}"/>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17 December 2025</a:t>
            </a:r>
          </a:p>
        </p:txBody>
      </p:sp>
      <p:pic>
        <p:nvPicPr>
          <p:cNvPr id="8" name="Rectangle 4" descr="{&quot;templafy&quot;:{&quot;id&quot;:&quot;569ee344-ac48-4690-9f5d-4e0147476a60&quot;}}">
            <a:extLst>
              <a:ext uri="{FF2B5EF4-FFF2-40B4-BE49-F238E27FC236}">
                <a16:creationId xmlns:a16="http://schemas.microsoft.com/office/drawing/2014/main" id="{51329F51-01A4-B83D-D3F8-56629264D6D6}"/>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58775" y="4668427"/>
            <a:ext cx="1026128" cy="306038"/>
          </a:xfrm>
          <a:prstGeom prst="rect">
            <a:avLst/>
          </a:prstGeom>
        </p:spPr>
      </p:pic>
      <p:sp>
        <p:nvSpPr>
          <p:cNvPr id="6" name="Rectangle 5" descr="{&quot;templafy&quot;:{&quot;id&quot;:&quot;509c14f1-2bb9-4d7d-a959-38d5431f0782&quot;}}">
            <a:extLst>
              <a:ext uri="{FF2B5EF4-FFF2-40B4-BE49-F238E27FC236}">
                <a16:creationId xmlns:a16="http://schemas.microsoft.com/office/drawing/2014/main" id="{4E03CCCD-CB66-429F-BC77-64B5370808F2}"/>
              </a:ext>
            </a:extLst>
          </p:cNvPr>
          <p:cNvSpPr/>
          <p:nvPr userDrawn="1"/>
        </p:nvSpPr>
        <p:spPr>
          <a:xfrm>
            <a:off x="2516261" y="4767263"/>
            <a:ext cx="3884539" cy="225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Prof. Dr. Dietmar Grichnik</a:t>
            </a:r>
          </a:p>
        </p:txBody>
      </p:sp>
      <p:sp>
        <p:nvSpPr>
          <p:cNvPr id="7" name="Rectangle 6" descr="{&quot;templafy&quot;:{&quot;id&quot;:&quot;8f967550-74f1-4534-8f26-a205311504b4&quot;}}" hidden="1">
            <a:extLst>
              <a:ext uri="{FF2B5EF4-FFF2-40B4-BE49-F238E27FC236}">
                <a16:creationId xmlns:a16="http://schemas.microsoft.com/office/drawing/2014/main" id="{B915E154-BDC4-452C-BDE7-882BE349B509}"/>
              </a:ext>
            </a:extLst>
          </p:cNvPr>
          <p:cNvSpPr/>
          <p:nvPr userDrawn="1"/>
        </p:nvSpPr>
        <p:spPr>
          <a:xfrm>
            <a:off x="358775" y="4768290"/>
            <a:ext cx="2569063" cy="188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u="none" dirty="0">
                <a:solidFill>
                  <a:schemeClr val="tx1"/>
                </a:solidFill>
              </a:rPr>
              <a:t>University of St.Gallen
Institute of Technology Management</a:t>
            </a:r>
          </a:p>
        </p:txBody>
      </p:sp>
    </p:spTree>
    <p:extLst>
      <p:ext uri="{BB962C8B-B14F-4D97-AF65-F5344CB8AC3E}">
        <p14:creationId xmlns:p14="http://schemas.microsoft.com/office/powerpoint/2010/main" val="85054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Conten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32FAFF1B-D695-4F04-8B58-692674CF4A5C}"/>
              </a:ext>
            </a:extLst>
          </p:cNvPr>
          <p:cNvSpPr>
            <a:spLocks noChangeAspect="1"/>
          </p:cNvSpPr>
          <p:nvPr userDrawn="1"/>
        </p:nvSpPr>
        <p:spPr>
          <a:xfrm>
            <a:off x="8570473" y="4701166"/>
            <a:ext cx="213389" cy="233831"/>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A9D5294-8509-42D7-B32F-8FB3BCBBB9D0}"/>
              </a:ext>
            </a:extLst>
          </p:cNvPr>
          <p:cNvSpPr>
            <a:spLocks noGrp="1"/>
          </p:cNvSpPr>
          <p:nvPr>
            <p:ph type="title"/>
          </p:nvPr>
        </p:nvSpPr>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1B1DFF60-9E69-4915-A0DD-67FF253288CC}"/>
              </a:ext>
            </a:extLst>
          </p:cNvPr>
          <p:cNvSpPr>
            <a:spLocks noGrp="1"/>
          </p:cNvSpPr>
          <p:nvPr>
            <p:ph idx="1"/>
          </p:nvPr>
        </p:nvSpPr>
        <p:spPr/>
        <p:txBody>
          <a:bodyPr>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Slide Number Placeholder 9">
            <a:extLst>
              <a:ext uri="{FF2B5EF4-FFF2-40B4-BE49-F238E27FC236}">
                <a16:creationId xmlns:a16="http://schemas.microsoft.com/office/drawing/2014/main" id="{1CB9FAC9-1E0D-44F5-8B7F-C8D103F40B80}"/>
              </a:ext>
            </a:extLst>
          </p:cNvPr>
          <p:cNvSpPr>
            <a:spLocks noGrp="1"/>
          </p:cNvSpPr>
          <p:nvPr>
            <p:ph type="sldNum" sz="quarter" idx="12"/>
          </p:nvPr>
        </p:nvSpPr>
        <p:spPr>
          <a:xfrm>
            <a:off x="8570473" y="4767263"/>
            <a:ext cx="214752" cy="273844"/>
          </a:xfrm>
        </p:spPr>
        <p:txBody>
          <a:bodyPr/>
          <a:lstStyle>
            <a:lvl1pPr>
              <a:defRPr>
                <a:solidFill>
                  <a:schemeClr val="bg2"/>
                </a:solidFill>
              </a:defRPr>
            </a:lvl1pPr>
          </a:lstStyle>
          <a:p>
            <a:fld id="{7559FC98-AF75-4A00-A03C-DF9FEBF6BCB9}" type="slidenum">
              <a:rPr lang="en-GB" smtClean="0"/>
              <a:pPr/>
              <a:t>‹#›</a:t>
            </a:fld>
            <a:endParaRPr lang="en-GB" dirty="0"/>
          </a:p>
        </p:txBody>
      </p:sp>
      <p:sp>
        <p:nvSpPr>
          <p:cNvPr id="11" name="Rectangle 10" descr="{&quot;templafy&quot;:{&quot;id&quot;:&quot;4e5294ed-14cb-4e63-9560-413a5b9f5ad3&quot;}}">
            <a:extLst>
              <a:ext uri="{FF2B5EF4-FFF2-40B4-BE49-F238E27FC236}">
                <a16:creationId xmlns:a16="http://schemas.microsoft.com/office/drawing/2014/main" id="{47453508-BA4F-4ACB-B108-B3791E88CD55}"/>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endParaRPr lang="en-GB" sz="800" dirty="0">
              <a:solidFill>
                <a:schemeClr val="tx1"/>
              </a:solidFill>
            </a:endParaRPr>
          </a:p>
        </p:txBody>
      </p:sp>
      <p:pic>
        <p:nvPicPr>
          <p:cNvPr id="5" name="Rectangle 11" descr="{&quot;templafy&quot;:{&quot;id&quot;:&quot;c80a9738-b03a-42cd-9c6b-0b9c2612ad8c&quot;}}">
            <a:extLst>
              <a:ext uri="{FF2B5EF4-FFF2-40B4-BE49-F238E27FC236}">
                <a16:creationId xmlns:a16="http://schemas.microsoft.com/office/drawing/2014/main" id="{B2B8001D-28C2-1D0C-7ADB-D1E3101D8305}"/>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58775" y="4668427"/>
            <a:ext cx="1026128" cy="306038"/>
          </a:xfrm>
          <a:prstGeom prst="rect">
            <a:avLst/>
          </a:prstGeom>
        </p:spPr>
      </p:pic>
      <p:sp>
        <p:nvSpPr>
          <p:cNvPr id="13" name="Rectangle 12" descr="{&quot;templafy&quot;:{&quot;id&quot;:&quot;a0cbb557-61af-41e0-8853-749f7baceb11&quot;}}">
            <a:extLst>
              <a:ext uri="{FF2B5EF4-FFF2-40B4-BE49-F238E27FC236}">
                <a16:creationId xmlns:a16="http://schemas.microsoft.com/office/drawing/2014/main" id="{B5B29C83-7B2A-4E20-895A-585B8348684F}"/>
              </a:ext>
            </a:extLst>
          </p:cNvPr>
          <p:cNvSpPr/>
          <p:nvPr userDrawn="1"/>
        </p:nvSpPr>
        <p:spPr>
          <a:xfrm>
            <a:off x="2629731" y="4767263"/>
            <a:ext cx="3884539" cy="225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a:r>
              <a:rPr lang="en-GB" sz="800" dirty="0">
                <a:solidFill>
                  <a:schemeClr val="tx1"/>
                </a:solidFill>
              </a:rPr>
              <a:t>Prof. Dr. Dietmar Grichnik</a:t>
            </a:r>
          </a:p>
        </p:txBody>
      </p:sp>
      <p:sp>
        <p:nvSpPr>
          <p:cNvPr id="9" name="Rectangle 8" descr="{&quot;templafy&quot;:{&quot;id&quot;:&quot;899c5551-a86f-43a0-9928-affea127e187&quot;}}" hidden="1">
            <a:extLst>
              <a:ext uri="{FF2B5EF4-FFF2-40B4-BE49-F238E27FC236}">
                <a16:creationId xmlns:a16="http://schemas.microsoft.com/office/drawing/2014/main" id="{2B2F7145-7DCA-4B3F-A8AE-07622CB5DF8E}"/>
              </a:ext>
            </a:extLst>
          </p:cNvPr>
          <p:cNvSpPr/>
          <p:nvPr userDrawn="1"/>
        </p:nvSpPr>
        <p:spPr>
          <a:xfrm>
            <a:off x="358775" y="4768290"/>
            <a:ext cx="2569063" cy="188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u="none" dirty="0">
                <a:solidFill>
                  <a:schemeClr val="tx1"/>
                </a:solidFill>
              </a:rPr>
              <a:t>University of St.Gallen
Institute of Technology Management</a:t>
            </a:r>
          </a:p>
        </p:txBody>
      </p:sp>
    </p:spTree>
    <p:extLst>
      <p:ext uri="{BB962C8B-B14F-4D97-AF65-F5344CB8AC3E}">
        <p14:creationId xmlns:p14="http://schemas.microsoft.com/office/powerpoint/2010/main" val="4154111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zwei Bilde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1B4469C7-7D0E-49E1-8F7D-6E7D287176ED}"/>
              </a:ext>
            </a:extLst>
          </p:cNvPr>
          <p:cNvSpPr>
            <a:spLocks noChangeAspect="1"/>
          </p:cNvSpPr>
          <p:nvPr userDrawn="1"/>
        </p:nvSpPr>
        <p:spPr>
          <a:xfrm>
            <a:off x="8570473" y="4701166"/>
            <a:ext cx="213389" cy="233831"/>
          </a:xfrm>
          <a:custGeom>
            <a:avLst/>
            <a:gdLst>
              <a:gd name="connsiteX0" fmla="*/ 0 w 3106057"/>
              <a:gd name="connsiteY0" fmla="*/ 711200 h 3403600"/>
              <a:gd name="connsiteX1" fmla="*/ 3106057 w 3106057"/>
              <a:gd name="connsiteY1" fmla="*/ 0 h 3403600"/>
              <a:gd name="connsiteX2" fmla="*/ 3106057 w 3106057"/>
              <a:gd name="connsiteY2" fmla="*/ 3403600 h 3403600"/>
              <a:gd name="connsiteX3" fmla="*/ 449943 w 3106057"/>
              <a:gd name="connsiteY3" fmla="*/ 3222171 h 3403600"/>
              <a:gd name="connsiteX4" fmla="*/ 0 w 3106057"/>
              <a:gd name="connsiteY4" fmla="*/ 711200 h 3403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06057" h="3403600">
                <a:moveTo>
                  <a:pt x="0" y="711200"/>
                </a:moveTo>
                <a:lnTo>
                  <a:pt x="3106057" y="0"/>
                </a:lnTo>
                <a:lnTo>
                  <a:pt x="3106057" y="3403600"/>
                </a:lnTo>
                <a:lnTo>
                  <a:pt x="449943" y="3222171"/>
                </a:lnTo>
                <a:lnTo>
                  <a:pt x="0" y="7112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FE04952E-FCB6-493B-899A-78F0FFCB3F2D}"/>
              </a:ext>
            </a:extLst>
          </p:cNvPr>
          <p:cNvSpPr>
            <a:spLocks noGrp="1"/>
          </p:cNvSpPr>
          <p:nvPr>
            <p:ph type="title"/>
          </p:nvPr>
        </p:nvSpPr>
        <p:spPr/>
        <p:txBody>
          <a:bodyPr/>
          <a:lstStyle/>
          <a:p>
            <a:r>
              <a:rPr lang="en-GB" dirty="0"/>
              <a:t>Click to edit Master title style</a:t>
            </a:r>
          </a:p>
        </p:txBody>
      </p:sp>
      <p:sp>
        <p:nvSpPr>
          <p:cNvPr id="7" name="Slide Number Placeholder 6">
            <a:extLst>
              <a:ext uri="{FF2B5EF4-FFF2-40B4-BE49-F238E27FC236}">
                <a16:creationId xmlns:a16="http://schemas.microsoft.com/office/drawing/2014/main" id="{7AD794AC-1E69-4E4D-9E6D-26F34827B225}"/>
              </a:ext>
            </a:extLst>
          </p:cNvPr>
          <p:cNvSpPr>
            <a:spLocks noGrp="1"/>
          </p:cNvSpPr>
          <p:nvPr>
            <p:ph type="sldNum" sz="quarter" idx="12"/>
          </p:nvPr>
        </p:nvSpPr>
        <p:spPr/>
        <p:txBody>
          <a:bodyPr/>
          <a:lstStyle/>
          <a:p>
            <a:fld id="{7559FC98-AF75-4A00-A03C-DF9FEBF6BCB9}" type="slidenum">
              <a:rPr lang="en-GB" smtClean="0"/>
              <a:t>‹#›</a:t>
            </a:fld>
            <a:endParaRPr lang="en-GB" dirty="0"/>
          </a:p>
        </p:txBody>
      </p:sp>
      <p:sp>
        <p:nvSpPr>
          <p:cNvPr id="10" name="Picture Placeholder 9">
            <a:extLst>
              <a:ext uri="{FF2B5EF4-FFF2-40B4-BE49-F238E27FC236}">
                <a16:creationId xmlns:a16="http://schemas.microsoft.com/office/drawing/2014/main" id="{46547A73-96B4-4B49-A320-28015EA72F84}"/>
              </a:ext>
            </a:extLst>
          </p:cNvPr>
          <p:cNvSpPr>
            <a:spLocks noGrp="1"/>
          </p:cNvSpPr>
          <p:nvPr>
            <p:ph type="pic" sz="quarter" idx="14"/>
          </p:nvPr>
        </p:nvSpPr>
        <p:spPr>
          <a:xfrm>
            <a:off x="358774" y="1276350"/>
            <a:ext cx="4213225" cy="3203576"/>
          </a:xfrm>
        </p:spPr>
        <p:txBody>
          <a:bodyPr/>
          <a:lstStyle/>
          <a:p>
            <a:r>
              <a:rPr lang="en-GB" dirty="0"/>
              <a:t>Click icon to add picture</a:t>
            </a:r>
          </a:p>
        </p:txBody>
      </p:sp>
      <p:sp>
        <p:nvSpPr>
          <p:cNvPr id="11" name="Picture Placeholder 9">
            <a:extLst>
              <a:ext uri="{FF2B5EF4-FFF2-40B4-BE49-F238E27FC236}">
                <a16:creationId xmlns:a16="http://schemas.microsoft.com/office/drawing/2014/main" id="{43F6FA5C-D25E-4346-815E-CF6B33F724AB}"/>
              </a:ext>
            </a:extLst>
          </p:cNvPr>
          <p:cNvSpPr>
            <a:spLocks noGrp="1"/>
          </p:cNvSpPr>
          <p:nvPr>
            <p:ph type="pic" sz="quarter" idx="15"/>
          </p:nvPr>
        </p:nvSpPr>
        <p:spPr>
          <a:xfrm>
            <a:off x="4572000" y="1276350"/>
            <a:ext cx="4213225" cy="3203575"/>
          </a:xfrm>
        </p:spPr>
        <p:txBody>
          <a:bodyPr/>
          <a:lstStyle/>
          <a:p>
            <a:r>
              <a:rPr lang="en-GB" dirty="0"/>
              <a:t>Click icon to add picture</a:t>
            </a:r>
          </a:p>
        </p:txBody>
      </p:sp>
      <p:sp>
        <p:nvSpPr>
          <p:cNvPr id="12" name="Rectangle 11" descr="{&quot;templafy&quot;:{&quot;id&quot;:&quot;5d976ede-14e3-4679-b51a-f12811a7ec28&quot;}}">
            <a:extLst>
              <a:ext uri="{FF2B5EF4-FFF2-40B4-BE49-F238E27FC236}">
                <a16:creationId xmlns:a16="http://schemas.microsoft.com/office/drawing/2014/main" id="{A6CE9D3B-0E1D-4168-8639-F0D1F5FF77B1}"/>
              </a:ext>
            </a:extLst>
          </p:cNvPr>
          <p:cNvSpPr/>
          <p:nvPr userDrawn="1"/>
        </p:nvSpPr>
        <p:spPr>
          <a:xfrm>
            <a:off x="6804000" y="4770373"/>
            <a:ext cx="1177196" cy="1843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17 December 2025</a:t>
            </a:r>
          </a:p>
        </p:txBody>
      </p:sp>
      <p:pic>
        <p:nvPicPr>
          <p:cNvPr id="4" name="Rectangle 13" descr="{&quot;templafy&quot;:{&quot;id&quot;:&quot;83194f0d-aa29-4363-8f84-aeb792caf43c&quot;}}">
            <a:extLst>
              <a:ext uri="{FF2B5EF4-FFF2-40B4-BE49-F238E27FC236}">
                <a16:creationId xmlns:a16="http://schemas.microsoft.com/office/drawing/2014/main" id="{0920218F-7961-F920-E082-1FFB20E494FA}"/>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358775" y="4668427"/>
            <a:ext cx="1026128" cy="306038"/>
          </a:xfrm>
          <a:prstGeom prst="rect">
            <a:avLst/>
          </a:prstGeom>
        </p:spPr>
      </p:pic>
      <p:sp>
        <p:nvSpPr>
          <p:cNvPr id="13" name="Rectangle 12" descr="{&quot;templafy&quot;:{&quot;id&quot;:&quot;22d5e7a9-79e2-43f4-9bda-002283e85fe9&quot;}}">
            <a:extLst>
              <a:ext uri="{FF2B5EF4-FFF2-40B4-BE49-F238E27FC236}">
                <a16:creationId xmlns:a16="http://schemas.microsoft.com/office/drawing/2014/main" id="{D1217118-5A25-4DE0-99F7-B3460244BBBE}"/>
              </a:ext>
            </a:extLst>
          </p:cNvPr>
          <p:cNvSpPr/>
          <p:nvPr userDrawn="1"/>
        </p:nvSpPr>
        <p:spPr>
          <a:xfrm>
            <a:off x="2516261" y="4767263"/>
            <a:ext cx="3884539" cy="2254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dirty="0">
                <a:solidFill>
                  <a:schemeClr val="tx1"/>
                </a:solidFill>
              </a:rPr>
              <a:t>Prof. Dr. Dietmar Grichnik</a:t>
            </a:r>
          </a:p>
        </p:txBody>
      </p:sp>
      <p:sp>
        <p:nvSpPr>
          <p:cNvPr id="15" name="Rectangle 14" descr="{&quot;templafy&quot;:{&quot;id&quot;:&quot;0166270f-4cd9-4cf2-b3e2-1f53e14ea4d3&quot;}}" hidden="1">
            <a:extLst>
              <a:ext uri="{FF2B5EF4-FFF2-40B4-BE49-F238E27FC236}">
                <a16:creationId xmlns:a16="http://schemas.microsoft.com/office/drawing/2014/main" id="{544AC9A2-9666-4133-BC67-BE44B6459332}"/>
              </a:ext>
            </a:extLst>
          </p:cNvPr>
          <p:cNvSpPr/>
          <p:nvPr userDrawn="1"/>
        </p:nvSpPr>
        <p:spPr>
          <a:xfrm>
            <a:off x="358775" y="4768290"/>
            <a:ext cx="2569063" cy="1885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l"/>
            <a:r>
              <a:rPr lang="en-GB" sz="800" u="none" dirty="0">
                <a:solidFill>
                  <a:schemeClr val="tx1"/>
                </a:solidFill>
              </a:rPr>
              <a:t>University of St.Gallen
Institute of Technology Management</a:t>
            </a:r>
          </a:p>
        </p:txBody>
      </p:sp>
    </p:spTree>
    <p:extLst>
      <p:ext uri="{BB962C8B-B14F-4D97-AF65-F5344CB8AC3E}">
        <p14:creationId xmlns:p14="http://schemas.microsoft.com/office/powerpoint/2010/main" val="3479676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501321-794C-47B8-ABDC-7DAF88C9DC68}"/>
              </a:ext>
            </a:extLst>
          </p:cNvPr>
          <p:cNvSpPr>
            <a:spLocks noGrp="1"/>
          </p:cNvSpPr>
          <p:nvPr>
            <p:ph type="title"/>
          </p:nvPr>
        </p:nvSpPr>
        <p:spPr>
          <a:xfrm>
            <a:off x="358775" y="376238"/>
            <a:ext cx="8426450" cy="609662"/>
          </a:xfrm>
          <a:prstGeom prst="rect">
            <a:avLst/>
          </a:prstGeom>
        </p:spPr>
        <p:txBody>
          <a:bodyPr vert="horz" lIns="0" tIns="0" rIns="0" bIns="0" rtlCol="0" anchor="t">
            <a:noAutofit/>
          </a:bodyPr>
          <a:lstStyle/>
          <a:p>
            <a:r>
              <a:rPr lang="en-GB" dirty="0"/>
              <a:t>Click to edit Master title style</a:t>
            </a:r>
          </a:p>
        </p:txBody>
      </p:sp>
      <p:sp>
        <p:nvSpPr>
          <p:cNvPr id="3" name="Text Placeholder 2">
            <a:extLst>
              <a:ext uri="{FF2B5EF4-FFF2-40B4-BE49-F238E27FC236}">
                <a16:creationId xmlns:a16="http://schemas.microsoft.com/office/drawing/2014/main" id="{076F94A2-50F8-430F-B46C-2D50472D7A69}"/>
              </a:ext>
            </a:extLst>
          </p:cNvPr>
          <p:cNvSpPr>
            <a:spLocks noGrp="1"/>
          </p:cNvSpPr>
          <p:nvPr>
            <p:ph type="body" idx="1"/>
          </p:nvPr>
        </p:nvSpPr>
        <p:spPr>
          <a:xfrm>
            <a:off x="358775" y="1276350"/>
            <a:ext cx="8426450" cy="3203575"/>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A01CEDF7-309C-40F3-8700-9F4DBE766E2C}"/>
              </a:ext>
            </a:extLst>
          </p:cNvPr>
          <p:cNvSpPr>
            <a:spLocks noGrp="1"/>
          </p:cNvSpPr>
          <p:nvPr>
            <p:ph type="dt" sz="half" idx="2"/>
          </p:nvPr>
        </p:nvSpPr>
        <p:spPr>
          <a:xfrm>
            <a:off x="6804000" y="4770375"/>
            <a:ext cx="1177196" cy="184336"/>
          </a:xfrm>
          <a:prstGeom prst="rect">
            <a:avLst/>
          </a:prstGeom>
        </p:spPr>
        <p:txBody>
          <a:bodyPr vert="horz" lIns="0" tIns="0" rIns="0" bIns="0" rtlCol="0" anchor="t"/>
          <a:lstStyle>
            <a:lvl1pPr algn="l">
              <a:defRPr sz="800">
                <a:solidFill>
                  <a:schemeClr val="tx1"/>
                </a:solidFill>
              </a:defRPr>
            </a:lvl1pPr>
          </a:lstStyle>
          <a:p>
            <a:fld id="{ED8FFC02-F414-406A-9AF9-AE6E7846E736}" type="datetime4">
              <a:rPr lang="en-GB" smtClean="0"/>
              <a:t>09 July 2026</a:t>
            </a:fld>
            <a:endParaRPr lang="en-GB" dirty="0"/>
          </a:p>
        </p:txBody>
      </p:sp>
      <p:sp>
        <p:nvSpPr>
          <p:cNvPr id="5" name="Footer Placeholder 4">
            <a:extLst>
              <a:ext uri="{FF2B5EF4-FFF2-40B4-BE49-F238E27FC236}">
                <a16:creationId xmlns:a16="http://schemas.microsoft.com/office/drawing/2014/main" id="{867B08D8-7EDB-4388-A7EE-8AB294EA7887}"/>
              </a:ext>
            </a:extLst>
          </p:cNvPr>
          <p:cNvSpPr>
            <a:spLocks noGrp="1"/>
          </p:cNvSpPr>
          <p:nvPr>
            <p:ph type="ftr" sz="quarter" idx="3"/>
          </p:nvPr>
        </p:nvSpPr>
        <p:spPr>
          <a:xfrm>
            <a:off x="2519999" y="4770374"/>
            <a:ext cx="3086100" cy="184335"/>
          </a:xfrm>
          <a:prstGeom prst="rect">
            <a:avLst/>
          </a:prstGeom>
        </p:spPr>
        <p:txBody>
          <a:bodyPr vert="horz" lIns="0" tIns="0" rIns="0" bIns="0" rtlCol="0" anchor="t"/>
          <a:lstStyle>
            <a:lvl1pPr algn="l">
              <a:defRPr sz="800">
                <a:solidFill>
                  <a:schemeClr val="tx1"/>
                </a:solidFill>
              </a:defRPr>
            </a:lvl1pPr>
          </a:lstStyle>
          <a:p>
            <a:r>
              <a:rPr lang="en-GB" dirty="0"/>
              <a:t>Corporate Design - Power Point Master</a:t>
            </a:r>
          </a:p>
        </p:txBody>
      </p:sp>
      <p:sp>
        <p:nvSpPr>
          <p:cNvPr id="6" name="Slide Number Placeholder 5">
            <a:extLst>
              <a:ext uri="{FF2B5EF4-FFF2-40B4-BE49-F238E27FC236}">
                <a16:creationId xmlns:a16="http://schemas.microsoft.com/office/drawing/2014/main" id="{7A26C2A0-BCAA-4FD2-BD67-F5225215B65D}"/>
              </a:ext>
            </a:extLst>
          </p:cNvPr>
          <p:cNvSpPr>
            <a:spLocks noGrp="1"/>
          </p:cNvSpPr>
          <p:nvPr>
            <p:ph type="sldNum" sz="quarter" idx="4"/>
          </p:nvPr>
        </p:nvSpPr>
        <p:spPr>
          <a:xfrm>
            <a:off x="8571600" y="4767263"/>
            <a:ext cx="216000" cy="273844"/>
          </a:xfrm>
          <a:prstGeom prst="rect">
            <a:avLst/>
          </a:prstGeom>
        </p:spPr>
        <p:txBody>
          <a:bodyPr vert="horz" lIns="0" tIns="0" rIns="0" bIns="0" rtlCol="0" anchor="t"/>
          <a:lstStyle>
            <a:lvl1pPr algn="ctr">
              <a:defRPr sz="800" spc="-30" baseline="0">
                <a:solidFill>
                  <a:schemeClr val="bg2"/>
                </a:solidFill>
              </a:defRPr>
            </a:lvl1pPr>
          </a:lstStyle>
          <a:p>
            <a:fld id="{7559FC98-AF75-4A00-A03C-DF9FEBF6BCB9}" type="slidenum">
              <a:rPr lang="en-GB" smtClean="0"/>
              <a:pPr/>
              <a:t>‹#›</a:t>
            </a:fld>
            <a:endParaRPr lang="en-GB" dirty="0"/>
          </a:p>
        </p:txBody>
      </p:sp>
    </p:spTree>
    <p:extLst>
      <p:ext uri="{BB962C8B-B14F-4D97-AF65-F5344CB8AC3E}">
        <p14:creationId xmlns:p14="http://schemas.microsoft.com/office/powerpoint/2010/main" val="4246037650"/>
      </p:ext>
    </p:extLst>
  </p:cSld>
  <p:clrMap bg1="lt1" tx1="dk1" bg2="lt2" tx2="dk2" accent1="accent1" accent2="accent2" accent3="accent3" accent4="accent4" accent5="accent5" accent6="accent6" hlink="hlink" folHlink="folHlink"/>
  <p:sldLayoutIdLst>
    <p:sldLayoutId id="2147483661" r:id="rId1"/>
    <p:sldLayoutId id="2147483688" r:id="rId2"/>
    <p:sldLayoutId id="2147483689" r:id="rId3"/>
    <p:sldLayoutId id="2147483677" r:id="rId4"/>
    <p:sldLayoutId id="2147483663" r:id="rId5"/>
    <p:sldLayoutId id="2147483686" r:id="rId6"/>
    <p:sldLayoutId id="2147483664" r:id="rId7"/>
    <p:sldLayoutId id="2147483662" r:id="rId8"/>
    <p:sldLayoutId id="2147483672" r:id="rId9"/>
    <p:sldLayoutId id="2147483673" r:id="rId10"/>
    <p:sldLayoutId id="2147483666" r:id="rId11"/>
    <p:sldLayoutId id="2147483680" r:id="rId12"/>
    <p:sldLayoutId id="2147483678" r:id="rId13"/>
    <p:sldLayoutId id="2147483679" r:id="rId14"/>
    <p:sldLayoutId id="2147483675" r:id="rId15"/>
    <p:sldLayoutId id="2147483683" r:id="rId16"/>
    <p:sldLayoutId id="2147483667" r:id="rId17"/>
    <p:sldLayoutId id="2147483681" r:id="rId18"/>
    <p:sldLayoutId id="2147483670" r:id="rId19"/>
    <p:sldLayoutId id="2147483671" r:id="rId20"/>
  </p:sldLayoutIdLst>
  <p:hf hdr="0"/>
  <p:txStyles>
    <p:titleStyle>
      <a:lvl1pPr algn="l" defTabSz="685800" rtl="0" eaLnBrk="1" latinLnBrk="0" hangingPunct="1">
        <a:lnSpc>
          <a:spcPct val="90000"/>
        </a:lnSpc>
        <a:spcBef>
          <a:spcPct val="0"/>
        </a:spcBef>
        <a:buNone/>
        <a:defRPr sz="2400" kern="1200">
          <a:solidFill>
            <a:schemeClr val="tx1"/>
          </a:solidFill>
          <a:latin typeface="+mj-lt"/>
          <a:ea typeface="+mj-ea"/>
          <a:cs typeface="+mj-cs"/>
        </a:defRPr>
      </a:lvl1pPr>
    </p:titleStyle>
    <p:body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3">
          <p15:clr>
            <a:srgbClr val="F26B43"/>
          </p15:clr>
        </p15:guide>
        <p15:guide id="3" pos="226">
          <p15:clr>
            <a:srgbClr val="F26B43"/>
          </p15:clr>
        </p15:guide>
        <p15:guide id="4" pos="5534">
          <p15:clr>
            <a:srgbClr val="F26B43"/>
          </p15:clr>
        </p15:guide>
        <p15:guide id="5" orient="horz" pos="237">
          <p15:clr>
            <a:srgbClr val="F26B43"/>
          </p15:clr>
        </p15:guide>
        <p15:guide id="6" orient="horz" pos="804" userDrawn="1">
          <p15:clr>
            <a:srgbClr val="F26B43"/>
          </p15:clr>
        </p15:guide>
        <p15:guide id="7" orient="horz" pos="2822">
          <p15:clr>
            <a:srgbClr val="F26B43"/>
          </p15:clr>
        </p15:guide>
        <p15:guide id="8" pos="2823">
          <p15:clr>
            <a:srgbClr val="F26B43"/>
          </p15:clr>
        </p15:guide>
        <p15:guide id="9" pos="2937">
          <p15:clr>
            <a:srgbClr val="F26B43"/>
          </p15:clr>
        </p15:guide>
        <p15:guide id="10" orient="horz" pos="4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ustomXml" Target="../../customXml/item7.xml"/><Relationship Id="rId1" Type="http://schemas.openxmlformats.org/officeDocument/2006/relationships/customXml" Target="../../customXml/item6.xml"/><Relationship Id="rId5" Type="http://schemas.openxmlformats.org/officeDocument/2006/relationships/image" Target="../media/image3.jpeg"/><Relationship Id="rId4"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3" Type="http://schemas.openxmlformats.org/officeDocument/2006/relationships/image" Target="../media/image18.svg"/><Relationship Id="rId7" Type="http://schemas.openxmlformats.org/officeDocument/2006/relationships/image" Target="../media/image22.svg"/><Relationship Id="rId12"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8.xml"/><Relationship Id="rId6" Type="http://schemas.openxmlformats.org/officeDocument/2006/relationships/image" Target="../media/image21.png"/><Relationship Id="rId11" Type="http://schemas.openxmlformats.org/officeDocument/2006/relationships/image" Target="../media/image26.svg"/><Relationship Id="rId5" Type="http://schemas.openxmlformats.org/officeDocument/2006/relationships/image" Target="../media/image20.sv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svg"/></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hyperlink" Target="mailto:founder@yourstartup.ch" TargetMode="Externa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B95E2-A6AE-4ABF-9447-908FC1D0A6F9}"/>
              </a:ext>
            </a:extLst>
          </p:cNvPr>
          <p:cNvSpPr>
            <a:spLocks noGrp="1"/>
          </p:cNvSpPr>
          <p:nvPr>
            <p:ph type="title"/>
          </p:nvPr>
        </p:nvSpPr>
        <p:spPr/>
        <p:txBody>
          <a:bodyPr/>
          <a:lstStyle/>
          <a:p>
            <a:r>
              <a:rPr lang="en-GB" dirty="0"/>
              <a:t>Sample Pitch Deck </a:t>
            </a:r>
            <a:endParaRPr lang="en-GB" noProof="0" dirty="0"/>
          </a:p>
        </p:txBody>
      </p:sp>
      <p:sp>
        <p:nvSpPr>
          <p:cNvPr id="3" name="Text Placeholder 2">
            <a:extLst>
              <a:ext uri="{FF2B5EF4-FFF2-40B4-BE49-F238E27FC236}">
                <a16:creationId xmlns:a16="http://schemas.microsoft.com/office/drawing/2014/main" id="{1ADB5031-B047-44A7-A6FB-AA8067E939AD}"/>
              </a:ext>
            </a:extLst>
          </p:cNvPr>
          <p:cNvSpPr>
            <a:spLocks noGrp="1"/>
          </p:cNvSpPr>
          <p:nvPr>
            <p:ph type="body" sz="quarter" idx="11"/>
          </p:nvPr>
        </p:nvSpPr>
        <p:spPr/>
        <p:txBody>
          <a:bodyPr/>
          <a:lstStyle/>
          <a:p>
            <a:r>
              <a:rPr lang="en-GB" noProof="0" dirty="0"/>
              <a:t>Prof. Dr. Dietmar Grichnik</a:t>
            </a:r>
          </a:p>
        </p:txBody>
      </p:sp>
      <p:pic>
        <p:nvPicPr>
          <p:cNvPr id="34" name="Picture Placeholder 5">
            <a:extLst>
              <a:ext uri="{FF2B5EF4-FFF2-40B4-BE49-F238E27FC236}">
                <a16:creationId xmlns:a16="http://schemas.microsoft.com/office/drawing/2014/main" id="{B165CB90-0015-CC66-B697-2FC8082AC45A}"/>
              </a:ext>
            </a:extLst>
          </p:cNvPr>
          <p:cNvPicPr>
            <a:picLocks noGrp="1" noChangeAspect="1"/>
          </p:cNvPicPr>
          <p:nvPr>
            <p:ph type="pic" sz="quarter" idx="12"/>
            <p:custDataLst>
              <p:tags r:id="rId3"/>
            </p:custDataLst>
          </p:nvPr>
        </p:nvPicPr>
        <p:blipFill rotWithShape="1">
          <a:blip r:embed="rId5">
            <a:extLst>
              <a:ext uri="{28A0092B-C50C-407E-A947-70E740481C1C}">
                <a14:useLocalDpi xmlns:a14="http://schemas.microsoft.com/office/drawing/2010/main" val="0"/>
              </a:ext>
            </a:extLst>
          </a:blip>
          <a:srcRect l="20131" r="20131"/>
          <a:stretch/>
        </p:blipFill>
        <p:spPr>
          <a:xfrm>
            <a:off x="5752800" y="447950"/>
            <a:ext cx="3404886" cy="3798786"/>
          </a:xfrm>
        </p:spPr>
      </p:pic>
    </p:spTree>
    <p:custDataLst>
      <p:custData r:id="rId1"/>
      <p:custData r:id="rId2"/>
    </p:custDataLst>
    <p:extLst>
      <p:ext uri="{BB962C8B-B14F-4D97-AF65-F5344CB8AC3E}">
        <p14:creationId xmlns:p14="http://schemas.microsoft.com/office/powerpoint/2010/main" val="206559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107C1-B070-851C-E56B-C1A07C9240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45E650-D9B9-EC1C-1B59-41526E907A2F}"/>
              </a:ext>
            </a:extLst>
          </p:cNvPr>
          <p:cNvSpPr>
            <a:spLocks noGrp="1"/>
          </p:cNvSpPr>
          <p:nvPr>
            <p:ph type="title"/>
          </p:nvPr>
        </p:nvSpPr>
        <p:spPr/>
        <p:txBody>
          <a:bodyPr/>
          <a:lstStyle/>
          <a:p>
            <a:pPr>
              <a:tabLst>
                <a:tab pos="2333625" algn="l"/>
              </a:tabLst>
            </a:pPr>
            <a:r>
              <a:rPr lang="en-GB" noProof="0" dirty="0"/>
              <a:t>Business Model</a:t>
            </a:r>
          </a:p>
        </p:txBody>
      </p:sp>
      <p:sp>
        <p:nvSpPr>
          <p:cNvPr id="4" name="Slide Number Placeholder 3">
            <a:extLst>
              <a:ext uri="{FF2B5EF4-FFF2-40B4-BE49-F238E27FC236}">
                <a16:creationId xmlns:a16="http://schemas.microsoft.com/office/drawing/2014/main" id="{50F4F445-D9FD-2E31-7931-DDBE86C3272F}"/>
              </a:ext>
            </a:extLst>
          </p:cNvPr>
          <p:cNvSpPr>
            <a:spLocks noGrp="1"/>
          </p:cNvSpPr>
          <p:nvPr>
            <p:ph type="sldNum" sz="quarter" idx="12"/>
          </p:nvPr>
        </p:nvSpPr>
        <p:spPr/>
        <p:txBody>
          <a:bodyPr/>
          <a:lstStyle/>
          <a:p>
            <a:fld id="{7559FC98-AF75-4A00-A03C-DF9FEBF6BCB9}" type="slidenum">
              <a:rPr lang="en-GB" noProof="0" smtClean="0"/>
              <a:pPr/>
              <a:t>10</a:t>
            </a:fld>
            <a:endParaRPr lang="en-GB" noProof="0" dirty="0"/>
          </a:p>
        </p:txBody>
      </p:sp>
      <p:sp>
        <p:nvSpPr>
          <p:cNvPr id="3" name="Text Placeholder 5">
            <a:extLst>
              <a:ext uri="{FF2B5EF4-FFF2-40B4-BE49-F238E27FC236}">
                <a16:creationId xmlns:a16="http://schemas.microsoft.com/office/drawing/2014/main" id="{4766E997-7D47-006C-92CF-3B1836239BDB}"/>
              </a:ext>
            </a:extLst>
          </p:cNvPr>
          <p:cNvSpPr txBox="1">
            <a:spLocks/>
          </p:cNvSpPr>
          <p:nvPr/>
        </p:nvSpPr>
        <p:spPr>
          <a:xfrm>
            <a:off x="358775" y="735013"/>
            <a:ext cx="8426450"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noProof="0" dirty="0"/>
              <a:t>How do you earn money?</a:t>
            </a:r>
          </a:p>
          <a:p>
            <a:r>
              <a:rPr lang="en-GB" sz="1100" dirty="0"/>
              <a:t>Who is paying how much for what? Use visualizations, value chains or process steps to make your revenue stream accessible.</a:t>
            </a:r>
            <a:endParaRPr lang="en-GB" sz="1100" noProof="0" dirty="0"/>
          </a:p>
        </p:txBody>
      </p:sp>
      <p:sp>
        <p:nvSpPr>
          <p:cNvPr id="5" name="Rectangle: Rounded Corners 4">
            <a:extLst>
              <a:ext uri="{FF2B5EF4-FFF2-40B4-BE49-F238E27FC236}">
                <a16:creationId xmlns:a16="http://schemas.microsoft.com/office/drawing/2014/main" id="{99C5311A-7897-8C22-19B8-48A557E2841F}"/>
              </a:ext>
            </a:extLst>
          </p:cNvPr>
          <p:cNvSpPr/>
          <p:nvPr/>
        </p:nvSpPr>
        <p:spPr>
          <a:xfrm>
            <a:off x="358775" y="1450009"/>
            <a:ext cx="4122738"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Process</a:t>
            </a:r>
          </a:p>
        </p:txBody>
      </p:sp>
      <p:sp>
        <p:nvSpPr>
          <p:cNvPr id="6" name="Rectangle: Rounded Corners 5">
            <a:extLst>
              <a:ext uri="{FF2B5EF4-FFF2-40B4-BE49-F238E27FC236}">
                <a16:creationId xmlns:a16="http://schemas.microsoft.com/office/drawing/2014/main" id="{1352C46B-C500-15F2-AC44-5A5D87C4740F}"/>
              </a:ext>
            </a:extLst>
          </p:cNvPr>
          <p:cNvSpPr/>
          <p:nvPr/>
        </p:nvSpPr>
        <p:spPr>
          <a:xfrm>
            <a:off x="4662489" y="1450009"/>
            <a:ext cx="4122738"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Revenue Streams</a:t>
            </a:r>
          </a:p>
        </p:txBody>
      </p:sp>
      <p:pic>
        <p:nvPicPr>
          <p:cNvPr id="8" name="Picture 7">
            <a:extLst>
              <a:ext uri="{FF2B5EF4-FFF2-40B4-BE49-F238E27FC236}">
                <a16:creationId xmlns:a16="http://schemas.microsoft.com/office/drawing/2014/main" id="{4386B474-60C9-0993-E316-31D7CFCB0249}"/>
              </a:ext>
            </a:extLst>
          </p:cNvPr>
          <p:cNvPicPr>
            <a:picLocks noChangeAspect="1"/>
          </p:cNvPicPr>
          <p:nvPr/>
        </p:nvPicPr>
        <p:blipFill>
          <a:blip r:embed="rId2"/>
          <a:stretch>
            <a:fillRect/>
          </a:stretch>
        </p:blipFill>
        <p:spPr>
          <a:xfrm>
            <a:off x="463550" y="1833140"/>
            <a:ext cx="3910013" cy="2700995"/>
          </a:xfrm>
          <a:prstGeom prst="rect">
            <a:avLst/>
          </a:prstGeom>
        </p:spPr>
      </p:pic>
      <p:pic>
        <p:nvPicPr>
          <p:cNvPr id="10" name="Picture 9">
            <a:extLst>
              <a:ext uri="{FF2B5EF4-FFF2-40B4-BE49-F238E27FC236}">
                <a16:creationId xmlns:a16="http://schemas.microsoft.com/office/drawing/2014/main" id="{F72F9AB3-A821-9DA8-77B8-AA0D78D86948}"/>
              </a:ext>
            </a:extLst>
          </p:cNvPr>
          <p:cNvPicPr>
            <a:picLocks noChangeAspect="1"/>
          </p:cNvPicPr>
          <p:nvPr/>
        </p:nvPicPr>
        <p:blipFill>
          <a:blip r:embed="rId3"/>
          <a:stretch>
            <a:fillRect/>
          </a:stretch>
        </p:blipFill>
        <p:spPr>
          <a:xfrm>
            <a:off x="5066508" y="1844920"/>
            <a:ext cx="3314700" cy="2563567"/>
          </a:xfrm>
          <a:prstGeom prst="rect">
            <a:avLst/>
          </a:prstGeom>
        </p:spPr>
      </p:pic>
      <p:sp>
        <p:nvSpPr>
          <p:cNvPr id="7" name="Rectangle: Rounded Corners 6">
            <a:extLst>
              <a:ext uri="{FF2B5EF4-FFF2-40B4-BE49-F238E27FC236}">
                <a16:creationId xmlns:a16="http://schemas.microsoft.com/office/drawing/2014/main" id="{52E2AD89-FB90-DDDF-0343-4F3D3126811D}"/>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3042941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77793-235E-6943-9C87-481014C80C8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5C1D42A-5CB4-F833-A129-4E51580D1D62}"/>
              </a:ext>
            </a:extLst>
          </p:cNvPr>
          <p:cNvPicPr>
            <a:picLocks noChangeAspect="1"/>
          </p:cNvPicPr>
          <p:nvPr/>
        </p:nvPicPr>
        <p:blipFill>
          <a:blip r:embed="rId2"/>
          <a:stretch>
            <a:fillRect/>
          </a:stretch>
        </p:blipFill>
        <p:spPr>
          <a:xfrm>
            <a:off x="1073150" y="1005681"/>
            <a:ext cx="6997700" cy="3546644"/>
          </a:xfrm>
          <a:prstGeom prst="rect">
            <a:avLst/>
          </a:prstGeom>
        </p:spPr>
      </p:pic>
      <p:sp>
        <p:nvSpPr>
          <p:cNvPr id="2" name="Title 1">
            <a:extLst>
              <a:ext uri="{FF2B5EF4-FFF2-40B4-BE49-F238E27FC236}">
                <a16:creationId xmlns:a16="http://schemas.microsoft.com/office/drawing/2014/main" id="{3F0AEA90-8594-7770-5E93-4D88AF5E337D}"/>
              </a:ext>
            </a:extLst>
          </p:cNvPr>
          <p:cNvSpPr>
            <a:spLocks noGrp="1"/>
          </p:cNvSpPr>
          <p:nvPr>
            <p:ph type="title"/>
          </p:nvPr>
        </p:nvSpPr>
        <p:spPr/>
        <p:txBody>
          <a:bodyPr/>
          <a:lstStyle/>
          <a:p>
            <a:pPr>
              <a:tabLst>
                <a:tab pos="2333625" algn="l"/>
              </a:tabLst>
            </a:pPr>
            <a:r>
              <a:rPr lang="en-GB" noProof="0" dirty="0"/>
              <a:t>Traction</a:t>
            </a:r>
          </a:p>
        </p:txBody>
      </p:sp>
      <p:sp>
        <p:nvSpPr>
          <p:cNvPr id="4" name="Slide Number Placeholder 3">
            <a:extLst>
              <a:ext uri="{FF2B5EF4-FFF2-40B4-BE49-F238E27FC236}">
                <a16:creationId xmlns:a16="http://schemas.microsoft.com/office/drawing/2014/main" id="{578AC008-6774-DE51-456E-EB436E51008E}"/>
              </a:ext>
            </a:extLst>
          </p:cNvPr>
          <p:cNvSpPr>
            <a:spLocks noGrp="1"/>
          </p:cNvSpPr>
          <p:nvPr>
            <p:ph type="sldNum" sz="quarter" idx="12"/>
          </p:nvPr>
        </p:nvSpPr>
        <p:spPr/>
        <p:txBody>
          <a:bodyPr/>
          <a:lstStyle/>
          <a:p>
            <a:fld id="{7559FC98-AF75-4A00-A03C-DF9FEBF6BCB9}" type="slidenum">
              <a:rPr lang="en-GB" noProof="0" smtClean="0"/>
              <a:pPr/>
              <a:t>11</a:t>
            </a:fld>
            <a:endParaRPr lang="en-GB" noProof="0" dirty="0"/>
          </a:p>
        </p:txBody>
      </p:sp>
      <p:sp>
        <p:nvSpPr>
          <p:cNvPr id="3" name="Text Placeholder 5">
            <a:extLst>
              <a:ext uri="{FF2B5EF4-FFF2-40B4-BE49-F238E27FC236}">
                <a16:creationId xmlns:a16="http://schemas.microsoft.com/office/drawing/2014/main" id="{34BBE349-2461-9224-CD60-BD329B195364}"/>
              </a:ext>
            </a:extLst>
          </p:cNvPr>
          <p:cNvSpPr txBox="1">
            <a:spLocks/>
          </p:cNvSpPr>
          <p:nvPr/>
        </p:nvSpPr>
        <p:spPr>
          <a:xfrm>
            <a:off x="358775" y="735013"/>
            <a:ext cx="8426450"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noProof="0" dirty="0"/>
              <a:t>If you have already achieved something – share it.</a:t>
            </a:r>
          </a:p>
          <a:p>
            <a:r>
              <a:rPr lang="en-GB" sz="1100" noProof="0" dirty="0"/>
              <a:t>Choose 3-4 meaningful KPIs and provide a breakdown, if necessary.</a:t>
            </a:r>
          </a:p>
        </p:txBody>
      </p:sp>
      <p:sp>
        <p:nvSpPr>
          <p:cNvPr id="5" name="Rectangle: Rounded Corners 4">
            <a:extLst>
              <a:ext uri="{FF2B5EF4-FFF2-40B4-BE49-F238E27FC236}">
                <a16:creationId xmlns:a16="http://schemas.microsoft.com/office/drawing/2014/main" id="{0D6D0A79-4CCA-124E-DBAB-88EEB7422AFF}"/>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3227924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C426-D6B5-A01B-2CD0-FA767FDFA9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36460C-71D8-7DFA-F2EB-6B9B77B77164}"/>
              </a:ext>
            </a:extLst>
          </p:cNvPr>
          <p:cNvSpPr>
            <a:spLocks noGrp="1"/>
          </p:cNvSpPr>
          <p:nvPr>
            <p:ph type="title"/>
          </p:nvPr>
        </p:nvSpPr>
        <p:spPr/>
        <p:txBody>
          <a:bodyPr/>
          <a:lstStyle/>
          <a:p>
            <a:pPr>
              <a:tabLst>
                <a:tab pos="2333625" algn="l"/>
              </a:tabLst>
            </a:pPr>
            <a:r>
              <a:rPr lang="en-GB" noProof="0" dirty="0"/>
              <a:t>Unit Economics</a:t>
            </a:r>
          </a:p>
        </p:txBody>
      </p:sp>
      <p:sp>
        <p:nvSpPr>
          <p:cNvPr id="4" name="Slide Number Placeholder 3">
            <a:extLst>
              <a:ext uri="{FF2B5EF4-FFF2-40B4-BE49-F238E27FC236}">
                <a16:creationId xmlns:a16="http://schemas.microsoft.com/office/drawing/2014/main" id="{4F914E57-249B-F6C6-3D32-3119D1AA6533}"/>
              </a:ext>
            </a:extLst>
          </p:cNvPr>
          <p:cNvSpPr>
            <a:spLocks noGrp="1"/>
          </p:cNvSpPr>
          <p:nvPr>
            <p:ph type="sldNum" sz="quarter" idx="12"/>
          </p:nvPr>
        </p:nvSpPr>
        <p:spPr/>
        <p:txBody>
          <a:bodyPr/>
          <a:lstStyle/>
          <a:p>
            <a:fld id="{7559FC98-AF75-4A00-A03C-DF9FEBF6BCB9}" type="slidenum">
              <a:rPr lang="en-GB" noProof="0" smtClean="0"/>
              <a:pPr/>
              <a:t>12</a:t>
            </a:fld>
            <a:endParaRPr lang="en-GB" noProof="0" dirty="0"/>
          </a:p>
        </p:txBody>
      </p:sp>
      <p:sp>
        <p:nvSpPr>
          <p:cNvPr id="3" name="Text Placeholder 5">
            <a:extLst>
              <a:ext uri="{FF2B5EF4-FFF2-40B4-BE49-F238E27FC236}">
                <a16:creationId xmlns:a16="http://schemas.microsoft.com/office/drawing/2014/main" id="{5DC7E290-456B-F88A-062B-D38CC372132B}"/>
              </a:ext>
            </a:extLst>
          </p:cNvPr>
          <p:cNvSpPr txBox="1">
            <a:spLocks/>
          </p:cNvSpPr>
          <p:nvPr/>
        </p:nvSpPr>
        <p:spPr>
          <a:xfrm>
            <a:off x="358775" y="735013"/>
            <a:ext cx="8426450"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noProof="0" dirty="0"/>
              <a:t>Show that you understand your Unit Economics!</a:t>
            </a:r>
          </a:p>
          <a:p>
            <a:r>
              <a:rPr lang="en-GB" sz="1100" dirty="0"/>
              <a:t>Break each unit down to CM3 and demonstrate that you are ready to scale.</a:t>
            </a:r>
            <a:endParaRPr lang="en-GB" sz="1100" noProof="0" dirty="0"/>
          </a:p>
        </p:txBody>
      </p:sp>
      <p:pic>
        <p:nvPicPr>
          <p:cNvPr id="6" name="Picture 5">
            <a:extLst>
              <a:ext uri="{FF2B5EF4-FFF2-40B4-BE49-F238E27FC236}">
                <a16:creationId xmlns:a16="http://schemas.microsoft.com/office/drawing/2014/main" id="{5AF889B9-1EC1-AF22-3605-4DA9BA32FD29}"/>
              </a:ext>
            </a:extLst>
          </p:cNvPr>
          <p:cNvPicPr>
            <a:picLocks noChangeAspect="1"/>
          </p:cNvPicPr>
          <p:nvPr/>
        </p:nvPicPr>
        <p:blipFill>
          <a:blip r:embed="rId2"/>
          <a:stretch>
            <a:fillRect/>
          </a:stretch>
        </p:blipFill>
        <p:spPr>
          <a:xfrm>
            <a:off x="358775" y="1962150"/>
            <a:ext cx="2888471" cy="2305050"/>
          </a:xfrm>
          <a:prstGeom prst="rect">
            <a:avLst/>
          </a:prstGeom>
        </p:spPr>
      </p:pic>
      <p:sp>
        <p:nvSpPr>
          <p:cNvPr id="7" name="Rectangle: Rounded Corners 6">
            <a:extLst>
              <a:ext uri="{FF2B5EF4-FFF2-40B4-BE49-F238E27FC236}">
                <a16:creationId xmlns:a16="http://schemas.microsoft.com/office/drawing/2014/main" id="{CF3162ED-FC8D-4F15-69C4-EFA87B9127E9}"/>
              </a:ext>
            </a:extLst>
          </p:cNvPr>
          <p:cNvSpPr/>
          <p:nvPr/>
        </p:nvSpPr>
        <p:spPr>
          <a:xfrm>
            <a:off x="358775" y="1450009"/>
            <a:ext cx="2888471" cy="185116"/>
          </a:xfrm>
          <a:prstGeom prst="roundRect">
            <a:avLst/>
          </a:prstGeom>
          <a:solidFill>
            <a:schemeClr val="bg1">
              <a:lumMod val="5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Sept. 2025</a:t>
            </a:r>
          </a:p>
        </p:txBody>
      </p:sp>
      <p:sp>
        <p:nvSpPr>
          <p:cNvPr id="8" name="Rectangle: Rounded Corners 7">
            <a:extLst>
              <a:ext uri="{FF2B5EF4-FFF2-40B4-BE49-F238E27FC236}">
                <a16:creationId xmlns:a16="http://schemas.microsoft.com/office/drawing/2014/main" id="{B9434B91-EAB2-2B31-0290-80439E8B464F}"/>
              </a:ext>
            </a:extLst>
          </p:cNvPr>
          <p:cNvSpPr/>
          <p:nvPr/>
        </p:nvSpPr>
        <p:spPr>
          <a:xfrm>
            <a:off x="3413125" y="1450009"/>
            <a:ext cx="2888471" cy="185116"/>
          </a:xfrm>
          <a:prstGeom prst="roundRect">
            <a:avLst/>
          </a:prstGeom>
          <a:solidFill>
            <a:schemeClr val="bg1">
              <a:lumMod val="5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Oct. 2025</a:t>
            </a:r>
          </a:p>
        </p:txBody>
      </p:sp>
      <p:pic>
        <p:nvPicPr>
          <p:cNvPr id="11" name="Picture 10">
            <a:extLst>
              <a:ext uri="{FF2B5EF4-FFF2-40B4-BE49-F238E27FC236}">
                <a16:creationId xmlns:a16="http://schemas.microsoft.com/office/drawing/2014/main" id="{34139375-1AA6-988D-A8D1-D354A861B762}"/>
              </a:ext>
            </a:extLst>
          </p:cNvPr>
          <p:cNvPicPr>
            <a:picLocks noChangeAspect="1"/>
          </p:cNvPicPr>
          <p:nvPr/>
        </p:nvPicPr>
        <p:blipFill>
          <a:blip r:embed="rId3"/>
          <a:stretch>
            <a:fillRect/>
          </a:stretch>
        </p:blipFill>
        <p:spPr>
          <a:xfrm>
            <a:off x="3413125" y="2070100"/>
            <a:ext cx="2888472" cy="2184400"/>
          </a:xfrm>
          <a:prstGeom prst="rect">
            <a:avLst/>
          </a:prstGeom>
        </p:spPr>
      </p:pic>
      <p:sp>
        <p:nvSpPr>
          <p:cNvPr id="12" name="Rectangle: Rounded Corners 11">
            <a:extLst>
              <a:ext uri="{FF2B5EF4-FFF2-40B4-BE49-F238E27FC236}">
                <a16:creationId xmlns:a16="http://schemas.microsoft.com/office/drawing/2014/main" id="{E9673195-D236-0914-EFD7-8F42FC25A1C2}"/>
              </a:ext>
            </a:extLst>
          </p:cNvPr>
          <p:cNvSpPr/>
          <p:nvPr/>
        </p:nvSpPr>
        <p:spPr>
          <a:xfrm>
            <a:off x="6467476" y="1450009"/>
            <a:ext cx="2317750" cy="185116"/>
          </a:xfrm>
          <a:prstGeom prst="roundRect">
            <a:avLst/>
          </a:prstGeom>
          <a:solidFill>
            <a:schemeClr val="bg1">
              <a:lumMod val="50000"/>
            </a:schemeClr>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Lifetime Value</a:t>
            </a:r>
          </a:p>
        </p:txBody>
      </p:sp>
      <p:sp>
        <p:nvSpPr>
          <p:cNvPr id="13" name="TextBox 12">
            <a:extLst>
              <a:ext uri="{FF2B5EF4-FFF2-40B4-BE49-F238E27FC236}">
                <a16:creationId xmlns:a16="http://schemas.microsoft.com/office/drawing/2014/main" id="{2A1181D2-64F8-55A7-6AA1-7CE7A9D424E7}"/>
              </a:ext>
            </a:extLst>
          </p:cNvPr>
          <p:cNvSpPr txBox="1"/>
          <p:nvPr/>
        </p:nvSpPr>
        <p:spPr>
          <a:xfrm>
            <a:off x="6785709" y="1808784"/>
            <a:ext cx="1681293" cy="2185214"/>
          </a:xfrm>
          <a:prstGeom prst="rect">
            <a:avLst/>
          </a:prstGeom>
          <a:noFill/>
        </p:spPr>
        <p:txBody>
          <a:bodyPr wrap="none" rtlCol="0">
            <a:spAutoFit/>
          </a:bodyPr>
          <a:lstStyle/>
          <a:p>
            <a:pPr algn="ctr"/>
            <a:r>
              <a:rPr lang="en-GB" sz="2000" dirty="0"/>
              <a:t>CLV</a:t>
            </a:r>
          </a:p>
          <a:p>
            <a:pPr algn="ctr"/>
            <a:endParaRPr lang="en-GB" sz="2000" dirty="0"/>
          </a:p>
          <a:p>
            <a:pPr algn="ctr"/>
            <a:r>
              <a:rPr lang="en-GB" sz="1200" dirty="0"/>
              <a:t>CLV Formula depending</a:t>
            </a:r>
            <a:br>
              <a:rPr lang="en-GB" sz="1200" dirty="0"/>
            </a:br>
            <a:r>
              <a:rPr lang="en-GB" sz="1200" dirty="0"/>
              <a:t>on business model</a:t>
            </a:r>
          </a:p>
          <a:p>
            <a:pPr algn="ctr"/>
            <a:endParaRPr lang="en-GB" sz="1200" dirty="0"/>
          </a:p>
          <a:p>
            <a:pPr algn="ctr"/>
            <a:endParaRPr lang="en-GB" sz="1200" dirty="0"/>
          </a:p>
          <a:p>
            <a:pPr algn="ctr"/>
            <a:r>
              <a:rPr lang="en-GB" sz="1200" dirty="0"/>
              <a:t>€XX x XX years*</a:t>
            </a:r>
          </a:p>
          <a:p>
            <a:pPr algn="ctr"/>
            <a:endParaRPr lang="en-GB" sz="1200" dirty="0"/>
          </a:p>
          <a:p>
            <a:pPr algn="ctr"/>
            <a:endParaRPr lang="en-GB" sz="1200" dirty="0"/>
          </a:p>
          <a:p>
            <a:pPr algn="ctr"/>
            <a:r>
              <a:rPr lang="en-GB" sz="1200" dirty="0"/>
              <a:t>€XXX</a:t>
            </a:r>
          </a:p>
        </p:txBody>
      </p:sp>
      <p:cxnSp>
        <p:nvCxnSpPr>
          <p:cNvPr id="14" name="Straight Arrow Connector 13">
            <a:extLst>
              <a:ext uri="{FF2B5EF4-FFF2-40B4-BE49-F238E27FC236}">
                <a16:creationId xmlns:a16="http://schemas.microsoft.com/office/drawing/2014/main" id="{E3855A28-6AFA-0C0B-1B78-55DD2D1462B7}"/>
              </a:ext>
            </a:extLst>
          </p:cNvPr>
          <p:cNvCxnSpPr>
            <a:cxnSpLocks/>
          </p:cNvCxnSpPr>
          <p:nvPr/>
        </p:nvCxnSpPr>
        <p:spPr>
          <a:xfrm>
            <a:off x="7638007" y="2192219"/>
            <a:ext cx="0" cy="2271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A7ABA7A-F782-4518-53A7-1B891F293AD6}"/>
              </a:ext>
            </a:extLst>
          </p:cNvPr>
          <p:cNvCxnSpPr>
            <a:cxnSpLocks/>
          </p:cNvCxnSpPr>
          <p:nvPr/>
        </p:nvCxnSpPr>
        <p:spPr>
          <a:xfrm>
            <a:off x="7638007" y="2889250"/>
            <a:ext cx="0" cy="2271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A1BFCC8-834C-87A5-D0D7-F658AD08EC66}"/>
              </a:ext>
            </a:extLst>
          </p:cNvPr>
          <p:cNvCxnSpPr>
            <a:cxnSpLocks/>
          </p:cNvCxnSpPr>
          <p:nvPr/>
        </p:nvCxnSpPr>
        <p:spPr>
          <a:xfrm>
            <a:off x="7643314" y="3436819"/>
            <a:ext cx="0" cy="2271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4FF814D-513D-9837-F140-FEED913A4ED6}"/>
              </a:ext>
            </a:extLst>
          </p:cNvPr>
          <p:cNvSpPr txBox="1"/>
          <p:nvPr/>
        </p:nvSpPr>
        <p:spPr>
          <a:xfrm>
            <a:off x="6626189" y="4314436"/>
            <a:ext cx="2244524" cy="215444"/>
          </a:xfrm>
          <a:prstGeom prst="rect">
            <a:avLst/>
          </a:prstGeom>
          <a:noFill/>
        </p:spPr>
        <p:txBody>
          <a:bodyPr wrap="none" rtlCol="0">
            <a:spAutoFit/>
          </a:bodyPr>
          <a:lstStyle/>
          <a:p>
            <a:pPr algn="ctr"/>
            <a:r>
              <a:rPr lang="en-GB" sz="800" dirty="0">
                <a:solidFill>
                  <a:schemeClr val="bg1">
                    <a:lumMod val="50000"/>
                  </a:schemeClr>
                </a:solidFill>
              </a:rPr>
              <a:t>*Lifespan calculated as: LS = 1/(1-Retention Rate)</a:t>
            </a:r>
          </a:p>
        </p:txBody>
      </p:sp>
      <p:sp>
        <p:nvSpPr>
          <p:cNvPr id="5" name="Rectangle: Rounded Corners 4">
            <a:extLst>
              <a:ext uri="{FF2B5EF4-FFF2-40B4-BE49-F238E27FC236}">
                <a16:creationId xmlns:a16="http://schemas.microsoft.com/office/drawing/2014/main" id="{14331789-289F-EBEE-836A-B5FEF4116131}"/>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4074558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D47C-1323-A2D5-C8D9-ECE09F374B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C4A2F2-04EC-F38C-BF5F-D9706507E8BD}"/>
              </a:ext>
            </a:extLst>
          </p:cNvPr>
          <p:cNvSpPr>
            <a:spLocks noGrp="1"/>
          </p:cNvSpPr>
          <p:nvPr>
            <p:ph type="title"/>
          </p:nvPr>
        </p:nvSpPr>
        <p:spPr/>
        <p:txBody>
          <a:bodyPr/>
          <a:lstStyle/>
          <a:p>
            <a:pPr>
              <a:tabLst>
                <a:tab pos="2333625" algn="l"/>
              </a:tabLst>
            </a:pPr>
            <a:r>
              <a:rPr lang="en-GB" noProof="0" dirty="0"/>
              <a:t>Achievements &amp; Roadmap</a:t>
            </a:r>
          </a:p>
        </p:txBody>
      </p:sp>
      <p:sp>
        <p:nvSpPr>
          <p:cNvPr id="4" name="Slide Number Placeholder 3">
            <a:extLst>
              <a:ext uri="{FF2B5EF4-FFF2-40B4-BE49-F238E27FC236}">
                <a16:creationId xmlns:a16="http://schemas.microsoft.com/office/drawing/2014/main" id="{61787C28-08AC-195C-010F-4D55477C3AF5}"/>
              </a:ext>
            </a:extLst>
          </p:cNvPr>
          <p:cNvSpPr>
            <a:spLocks noGrp="1"/>
          </p:cNvSpPr>
          <p:nvPr>
            <p:ph type="sldNum" sz="quarter" idx="12"/>
          </p:nvPr>
        </p:nvSpPr>
        <p:spPr/>
        <p:txBody>
          <a:bodyPr/>
          <a:lstStyle/>
          <a:p>
            <a:fld id="{7559FC98-AF75-4A00-A03C-DF9FEBF6BCB9}" type="slidenum">
              <a:rPr lang="en-GB" noProof="0" smtClean="0"/>
              <a:pPr/>
              <a:t>13</a:t>
            </a:fld>
            <a:endParaRPr lang="en-GB" noProof="0" dirty="0"/>
          </a:p>
        </p:txBody>
      </p:sp>
      <p:sp>
        <p:nvSpPr>
          <p:cNvPr id="3" name="Text Placeholder 5">
            <a:extLst>
              <a:ext uri="{FF2B5EF4-FFF2-40B4-BE49-F238E27FC236}">
                <a16:creationId xmlns:a16="http://schemas.microsoft.com/office/drawing/2014/main" id="{1D930CE2-624D-A771-18AB-5922C020FA0F}"/>
              </a:ext>
            </a:extLst>
          </p:cNvPr>
          <p:cNvSpPr txBox="1">
            <a:spLocks/>
          </p:cNvSpPr>
          <p:nvPr/>
        </p:nvSpPr>
        <p:spPr>
          <a:xfrm>
            <a:off x="358775" y="735013"/>
            <a:ext cx="8426450"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noProof="0" dirty="0"/>
              <a:t>Show what you have achieved so far and what you plan on doing next.</a:t>
            </a:r>
          </a:p>
          <a:p>
            <a:r>
              <a:rPr lang="en-GB" sz="1100" dirty="0"/>
              <a:t>This should signal the upside potential and builds the bridge to the investment opportunity.</a:t>
            </a:r>
            <a:endParaRPr lang="en-GB" sz="1100" noProof="0" dirty="0"/>
          </a:p>
        </p:txBody>
      </p:sp>
      <p:sp>
        <p:nvSpPr>
          <p:cNvPr id="7" name="Rectangle: Rounded Corners 6">
            <a:extLst>
              <a:ext uri="{FF2B5EF4-FFF2-40B4-BE49-F238E27FC236}">
                <a16:creationId xmlns:a16="http://schemas.microsoft.com/office/drawing/2014/main" id="{C3A9E71E-3BF3-ED54-CE79-8A0763627499}"/>
              </a:ext>
            </a:extLst>
          </p:cNvPr>
          <p:cNvSpPr/>
          <p:nvPr/>
        </p:nvSpPr>
        <p:spPr>
          <a:xfrm>
            <a:off x="358775" y="1450009"/>
            <a:ext cx="4122738"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Achievements</a:t>
            </a:r>
          </a:p>
        </p:txBody>
      </p:sp>
      <p:sp>
        <p:nvSpPr>
          <p:cNvPr id="9" name="Rectangle: Rounded Corners 8">
            <a:extLst>
              <a:ext uri="{FF2B5EF4-FFF2-40B4-BE49-F238E27FC236}">
                <a16:creationId xmlns:a16="http://schemas.microsoft.com/office/drawing/2014/main" id="{13C25B70-7FFF-5964-20AE-7B767ADFC329}"/>
              </a:ext>
            </a:extLst>
          </p:cNvPr>
          <p:cNvSpPr/>
          <p:nvPr/>
        </p:nvSpPr>
        <p:spPr>
          <a:xfrm>
            <a:off x="4662489" y="1450009"/>
            <a:ext cx="4122738"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Next steps</a:t>
            </a:r>
          </a:p>
        </p:txBody>
      </p:sp>
      <p:sp>
        <p:nvSpPr>
          <p:cNvPr id="10" name="TextBox 9">
            <a:extLst>
              <a:ext uri="{FF2B5EF4-FFF2-40B4-BE49-F238E27FC236}">
                <a16:creationId xmlns:a16="http://schemas.microsoft.com/office/drawing/2014/main" id="{3004CDEA-A61B-4036-07C2-4B89B57D77C4}"/>
              </a:ext>
            </a:extLst>
          </p:cNvPr>
          <p:cNvSpPr txBox="1"/>
          <p:nvPr/>
        </p:nvSpPr>
        <p:spPr>
          <a:xfrm>
            <a:off x="2545644" y="4285376"/>
            <a:ext cx="4052713" cy="261610"/>
          </a:xfrm>
          <a:prstGeom prst="rect">
            <a:avLst/>
          </a:prstGeom>
          <a:noFill/>
        </p:spPr>
        <p:txBody>
          <a:bodyPr wrap="none" rtlCol="0">
            <a:spAutoFit/>
          </a:bodyPr>
          <a:lstStyle/>
          <a:p>
            <a:pPr algn="ctr"/>
            <a:r>
              <a:rPr lang="en-GB" sz="1100" dirty="0">
                <a:solidFill>
                  <a:schemeClr val="bg1">
                    <a:lumMod val="50000"/>
                  </a:schemeClr>
                </a:solidFill>
              </a:rPr>
              <a:t>Good investors invest in upside potential not downside protection!</a:t>
            </a:r>
          </a:p>
        </p:txBody>
      </p:sp>
      <p:pic>
        <p:nvPicPr>
          <p:cNvPr id="19" name="Graphic 18" descr="Lamp with solid fill">
            <a:extLst>
              <a:ext uri="{FF2B5EF4-FFF2-40B4-BE49-F238E27FC236}">
                <a16:creationId xmlns:a16="http://schemas.microsoft.com/office/drawing/2014/main" id="{A77E59E8-C72F-2716-739E-65B23714A3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7050" y="1981200"/>
            <a:ext cx="484901" cy="484901"/>
          </a:xfrm>
          <a:prstGeom prst="rect">
            <a:avLst/>
          </a:prstGeom>
        </p:spPr>
      </p:pic>
      <p:pic>
        <p:nvPicPr>
          <p:cNvPr id="20" name="Graphic 19" descr="Document with solid fill">
            <a:extLst>
              <a:ext uri="{FF2B5EF4-FFF2-40B4-BE49-F238E27FC236}">
                <a16:creationId xmlns:a16="http://schemas.microsoft.com/office/drawing/2014/main" id="{817808C4-B0A1-66E2-782C-CB0423740BB0}"/>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527050" y="2711450"/>
            <a:ext cx="484901" cy="484901"/>
          </a:xfrm>
          <a:prstGeom prst="rect">
            <a:avLst/>
          </a:prstGeom>
        </p:spPr>
      </p:pic>
      <p:pic>
        <p:nvPicPr>
          <p:cNvPr id="21" name="Graphic 20" descr="Umbrella with solid fill">
            <a:extLst>
              <a:ext uri="{FF2B5EF4-FFF2-40B4-BE49-F238E27FC236}">
                <a16:creationId xmlns:a16="http://schemas.microsoft.com/office/drawing/2014/main" id="{1947DCB7-9D2C-0A66-C8B4-A442B83E7B6F}"/>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527050" y="3441700"/>
            <a:ext cx="484901" cy="484901"/>
          </a:xfrm>
          <a:prstGeom prst="rect">
            <a:avLst/>
          </a:prstGeom>
        </p:spPr>
      </p:pic>
      <p:sp>
        <p:nvSpPr>
          <p:cNvPr id="22" name="TextBox 21">
            <a:extLst>
              <a:ext uri="{FF2B5EF4-FFF2-40B4-BE49-F238E27FC236}">
                <a16:creationId xmlns:a16="http://schemas.microsoft.com/office/drawing/2014/main" id="{E9C9C93E-FE4E-2939-2EC3-23DB7B9ED5EC}"/>
              </a:ext>
            </a:extLst>
          </p:cNvPr>
          <p:cNvSpPr txBox="1"/>
          <p:nvPr/>
        </p:nvSpPr>
        <p:spPr>
          <a:xfrm>
            <a:off x="1117600" y="2122586"/>
            <a:ext cx="2813050" cy="276999"/>
          </a:xfrm>
          <a:prstGeom prst="rect">
            <a:avLst/>
          </a:prstGeom>
          <a:noFill/>
        </p:spPr>
        <p:txBody>
          <a:bodyPr wrap="square" rtlCol="0">
            <a:spAutoFit/>
          </a:bodyPr>
          <a:lstStyle/>
          <a:p>
            <a:r>
              <a:rPr lang="en-GB" sz="1200" i="1" dirty="0"/>
              <a:t>Short description of achievement 1</a:t>
            </a:r>
          </a:p>
        </p:txBody>
      </p:sp>
      <p:sp>
        <p:nvSpPr>
          <p:cNvPr id="23" name="TextBox 22">
            <a:extLst>
              <a:ext uri="{FF2B5EF4-FFF2-40B4-BE49-F238E27FC236}">
                <a16:creationId xmlns:a16="http://schemas.microsoft.com/office/drawing/2014/main" id="{41194AE2-5D9D-5D7A-7BDA-FD846204AEE9}"/>
              </a:ext>
            </a:extLst>
          </p:cNvPr>
          <p:cNvSpPr txBox="1"/>
          <p:nvPr/>
        </p:nvSpPr>
        <p:spPr>
          <a:xfrm>
            <a:off x="1117600" y="2852836"/>
            <a:ext cx="2813050" cy="276999"/>
          </a:xfrm>
          <a:prstGeom prst="rect">
            <a:avLst/>
          </a:prstGeom>
          <a:noFill/>
        </p:spPr>
        <p:txBody>
          <a:bodyPr wrap="square" rtlCol="0">
            <a:spAutoFit/>
          </a:bodyPr>
          <a:lstStyle/>
          <a:p>
            <a:r>
              <a:rPr lang="en-GB" sz="1200" i="1" dirty="0"/>
              <a:t>Short description of achievement 2</a:t>
            </a:r>
          </a:p>
        </p:txBody>
      </p:sp>
      <p:sp>
        <p:nvSpPr>
          <p:cNvPr id="24" name="TextBox 23">
            <a:extLst>
              <a:ext uri="{FF2B5EF4-FFF2-40B4-BE49-F238E27FC236}">
                <a16:creationId xmlns:a16="http://schemas.microsoft.com/office/drawing/2014/main" id="{0D81EC25-95D0-BFD8-E4D2-1281B50E952B}"/>
              </a:ext>
            </a:extLst>
          </p:cNvPr>
          <p:cNvSpPr txBox="1"/>
          <p:nvPr/>
        </p:nvSpPr>
        <p:spPr>
          <a:xfrm>
            <a:off x="1117600" y="3583086"/>
            <a:ext cx="2813050" cy="276999"/>
          </a:xfrm>
          <a:prstGeom prst="rect">
            <a:avLst/>
          </a:prstGeom>
          <a:noFill/>
        </p:spPr>
        <p:txBody>
          <a:bodyPr wrap="square" rtlCol="0">
            <a:spAutoFit/>
          </a:bodyPr>
          <a:lstStyle/>
          <a:p>
            <a:r>
              <a:rPr lang="en-GB" sz="1200" i="1" dirty="0"/>
              <a:t>Short description of achievement 3</a:t>
            </a:r>
          </a:p>
        </p:txBody>
      </p:sp>
      <p:pic>
        <p:nvPicPr>
          <p:cNvPr id="25" name="Graphic 24" descr="Calculator with solid fill">
            <a:extLst>
              <a:ext uri="{FF2B5EF4-FFF2-40B4-BE49-F238E27FC236}">
                <a16:creationId xmlns:a16="http://schemas.microsoft.com/office/drawing/2014/main" id="{6AD096AE-0815-1347-BBE3-2D49D9CE2EEA}"/>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4662489" y="1981200"/>
            <a:ext cx="484901" cy="484901"/>
          </a:xfrm>
          <a:prstGeom prst="rect">
            <a:avLst/>
          </a:prstGeom>
        </p:spPr>
      </p:pic>
      <p:pic>
        <p:nvPicPr>
          <p:cNvPr id="26" name="Graphic 25" descr="Shield Tick with solid fill">
            <a:extLst>
              <a:ext uri="{FF2B5EF4-FFF2-40B4-BE49-F238E27FC236}">
                <a16:creationId xmlns:a16="http://schemas.microsoft.com/office/drawing/2014/main" id="{BB370261-CCF8-B487-E545-0CC475599CFC}"/>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4662489" y="2711450"/>
            <a:ext cx="484901" cy="484901"/>
          </a:xfrm>
          <a:prstGeom prst="rect">
            <a:avLst/>
          </a:prstGeom>
        </p:spPr>
      </p:pic>
      <p:pic>
        <p:nvPicPr>
          <p:cNvPr id="27" name="Graphic 26" descr="Home with solid fill">
            <a:extLst>
              <a:ext uri="{FF2B5EF4-FFF2-40B4-BE49-F238E27FC236}">
                <a16:creationId xmlns:a16="http://schemas.microsoft.com/office/drawing/2014/main" id="{C8824B95-8F29-12C0-7115-EA8C1A34C743}"/>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4662489" y="3441700"/>
            <a:ext cx="484901" cy="484901"/>
          </a:xfrm>
          <a:prstGeom prst="rect">
            <a:avLst/>
          </a:prstGeom>
        </p:spPr>
      </p:pic>
      <p:sp>
        <p:nvSpPr>
          <p:cNvPr id="28" name="TextBox 27">
            <a:extLst>
              <a:ext uri="{FF2B5EF4-FFF2-40B4-BE49-F238E27FC236}">
                <a16:creationId xmlns:a16="http://schemas.microsoft.com/office/drawing/2014/main" id="{8421B4CC-2374-E695-C0A7-A1FD3A3F2657}"/>
              </a:ext>
            </a:extLst>
          </p:cNvPr>
          <p:cNvSpPr txBox="1"/>
          <p:nvPr/>
        </p:nvSpPr>
        <p:spPr>
          <a:xfrm>
            <a:off x="5253039" y="2122586"/>
            <a:ext cx="2813050" cy="276999"/>
          </a:xfrm>
          <a:prstGeom prst="rect">
            <a:avLst/>
          </a:prstGeom>
          <a:noFill/>
        </p:spPr>
        <p:txBody>
          <a:bodyPr wrap="square" rtlCol="0">
            <a:spAutoFit/>
          </a:bodyPr>
          <a:lstStyle/>
          <a:p>
            <a:r>
              <a:rPr lang="en-GB" sz="1200" i="1" dirty="0"/>
              <a:t>Next step 1</a:t>
            </a:r>
          </a:p>
        </p:txBody>
      </p:sp>
      <p:sp>
        <p:nvSpPr>
          <p:cNvPr id="29" name="TextBox 28">
            <a:extLst>
              <a:ext uri="{FF2B5EF4-FFF2-40B4-BE49-F238E27FC236}">
                <a16:creationId xmlns:a16="http://schemas.microsoft.com/office/drawing/2014/main" id="{384F5CD8-7814-F9EC-DFFB-411C5736D7C2}"/>
              </a:ext>
            </a:extLst>
          </p:cNvPr>
          <p:cNvSpPr txBox="1"/>
          <p:nvPr/>
        </p:nvSpPr>
        <p:spPr>
          <a:xfrm>
            <a:off x="5253039" y="2852836"/>
            <a:ext cx="2813050" cy="276999"/>
          </a:xfrm>
          <a:prstGeom prst="rect">
            <a:avLst/>
          </a:prstGeom>
          <a:noFill/>
        </p:spPr>
        <p:txBody>
          <a:bodyPr wrap="square" rtlCol="0">
            <a:spAutoFit/>
          </a:bodyPr>
          <a:lstStyle/>
          <a:p>
            <a:r>
              <a:rPr lang="en-GB" sz="1200" i="1" dirty="0"/>
              <a:t>Next step 2</a:t>
            </a:r>
          </a:p>
        </p:txBody>
      </p:sp>
      <p:sp>
        <p:nvSpPr>
          <p:cNvPr id="30" name="TextBox 29">
            <a:extLst>
              <a:ext uri="{FF2B5EF4-FFF2-40B4-BE49-F238E27FC236}">
                <a16:creationId xmlns:a16="http://schemas.microsoft.com/office/drawing/2014/main" id="{C2893FE5-40BB-C7AD-D5A9-4DC668D89C14}"/>
              </a:ext>
            </a:extLst>
          </p:cNvPr>
          <p:cNvSpPr txBox="1"/>
          <p:nvPr/>
        </p:nvSpPr>
        <p:spPr>
          <a:xfrm>
            <a:off x="5253039" y="3583086"/>
            <a:ext cx="2813050" cy="276999"/>
          </a:xfrm>
          <a:prstGeom prst="rect">
            <a:avLst/>
          </a:prstGeom>
          <a:noFill/>
        </p:spPr>
        <p:txBody>
          <a:bodyPr wrap="square" rtlCol="0">
            <a:spAutoFit/>
          </a:bodyPr>
          <a:lstStyle/>
          <a:p>
            <a:r>
              <a:rPr lang="en-GB" sz="1200" i="1" dirty="0"/>
              <a:t>Next step 3</a:t>
            </a:r>
          </a:p>
        </p:txBody>
      </p:sp>
      <p:sp>
        <p:nvSpPr>
          <p:cNvPr id="5" name="Rectangle: Rounded Corners 4">
            <a:extLst>
              <a:ext uri="{FF2B5EF4-FFF2-40B4-BE49-F238E27FC236}">
                <a16:creationId xmlns:a16="http://schemas.microsoft.com/office/drawing/2014/main" id="{B0620A8C-51DA-276F-5212-C05A88BB6BAB}"/>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18953003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549B3-2D6F-BEF8-2CBF-3CF18F4C8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E2271-AC3A-7A11-5877-B209A2AB96BE}"/>
              </a:ext>
            </a:extLst>
          </p:cNvPr>
          <p:cNvSpPr>
            <a:spLocks noGrp="1"/>
          </p:cNvSpPr>
          <p:nvPr>
            <p:ph type="title"/>
          </p:nvPr>
        </p:nvSpPr>
        <p:spPr/>
        <p:txBody>
          <a:bodyPr/>
          <a:lstStyle/>
          <a:p>
            <a:pPr>
              <a:tabLst>
                <a:tab pos="2333625" algn="l"/>
              </a:tabLst>
            </a:pPr>
            <a:r>
              <a:rPr lang="en-GB" noProof="0" dirty="0"/>
              <a:t>Investment &amp; Deal</a:t>
            </a:r>
          </a:p>
        </p:txBody>
      </p:sp>
      <p:sp>
        <p:nvSpPr>
          <p:cNvPr id="4" name="Slide Number Placeholder 3">
            <a:extLst>
              <a:ext uri="{FF2B5EF4-FFF2-40B4-BE49-F238E27FC236}">
                <a16:creationId xmlns:a16="http://schemas.microsoft.com/office/drawing/2014/main" id="{9E69301E-A744-A3F6-EC05-FBFA616B5DF5}"/>
              </a:ext>
            </a:extLst>
          </p:cNvPr>
          <p:cNvSpPr>
            <a:spLocks noGrp="1"/>
          </p:cNvSpPr>
          <p:nvPr>
            <p:ph type="sldNum" sz="quarter" idx="12"/>
          </p:nvPr>
        </p:nvSpPr>
        <p:spPr/>
        <p:txBody>
          <a:bodyPr/>
          <a:lstStyle/>
          <a:p>
            <a:fld id="{7559FC98-AF75-4A00-A03C-DF9FEBF6BCB9}" type="slidenum">
              <a:rPr lang="en-GB" noProof="0" smtClean="0"/>
              <a:pPr/>
              <a:t>14</a:t>
            </a:fld>
            <a:endParaRPr lang="en-GB" noProof="0" dirty="0"/>
          </a:p>
        </p:txBody>
      </p:sp>
      <p:sp>
        <p:nvSpPr>
          <p:cNvPr id="3" name="Text Placeholder 5">
            <a:extLst>
              <a:ext uri="{FF2B5EF4-FFF2-40B4-BE49-F238E27FC236}">
                <a16:creationId xmlns:a16="http://schemas.microsoft.com/office/drawing/2014/main" id="{C7988064-B7AB-AAFF-ABED-31B7BC7310E0}"/>
              </a:ext>
            </a:extLst>
          </p:cNvPr>
          <p:cNvSpPr txBox="1">
            <a:spLocks/>
          </p:cNvSpPr>
          <p:nvPr/>
        </p:nvSpPr>
        <p:spPr>
          <a:xfrm>
            <a:off x="358775" y="735013"/>
            <a:ext cx="8426450"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noProof="0" dirty="0"/>
              <a:t>How are your shares distributed so far?</a:t>
            </a:r>
          </a:p>
          <a:p>
            <a:r>
              <a:rPr lang="en-GB" sz="1100" dirty="0"/>
              <a:t>Make sure to also include the use of funds of the new round.</a:t>
            </a:r>
            <a:endParaRPr lang="en-GB" sz="1100" noProof="0" dirty="0"/>
          </a:p>
        </p:txBody>
      </p:sp>
      <p:sp>
        <p:nvSpPr>
          <p:cNvPr id="5" name="Rectangle: Rounded Corners 4">
            <a:extLst>
              <a:ext uri="{FF2B5EF4-FFF2-40B4-BE49-F238E27FC236}">
                <a16:creationId xmlns:a16="http://schemas.microsoft.com/office/drawing/2014/main" id="{2D20785E-E002-A527-0827-4E479CB1945A}"/>
              </a:ext>
            </a:extLst>
          </p:cNvPr>
          <p:cNvSpPr/>
          <p:nvPr/>
        </p:nvSpPr>
        <p:spPr>
          <a:xfrm>
            <a:off x="358775" y="1450009"/>
            <a:ext cx="4122738"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dirty="0"/>
              <a:t>Cap Table</a:t>
            </a:r>
            <a:endParaRPr lang="en-GB" sz="1100" noProof="0" dirty="0"/>
          </a:p>
        </p:txBody>
      </p:sp>
      <p:graphicFrame>
        <p:nvGraphicFramePr>
          <p:cNvPr id="12" name="Chart 11">
            <a:extLst>
              <a:ext uri="{FF2B5EF4-FFF2-40B4-BE49-F238E27FC236}">
                <a16:creationId xmlns:a16="http://schemas.microsoft.com/office/drawing/2014/main" id="{F7EFEE7B-FF6F-D639-B534-8117E351FBBE}"/>
              </a:ext>
            </a:extLst>
          </p:cNvPr>
          <p:cNvGraphicFramePr/>
          <p:nvPr>
            <p:extLst>
              <p:ext uri="{D42A27DB-BD31-4B8C-83A1-F6EECF244321}">
                <p14:modId xmlns:p14="http://schemas.microsoft.com/office/powerpoint/2010/main" val="800196829"/>
              </p:ext>
            </p:extLst>
          </p:nvPr>
        </p:nvGraphicFramePr>
        <p:xfrm>
          <a:off x="358775" y="1808785"/>
          <a:ext cx="4122738" cy="2505652"/>
        </p:xfrm>
        <a:graphic>
          <a:graphicData uri="http://schemas.openxmlformats.org/drawingml/2006/chart">
            <c:chart xmlns:c="http://schemas.openxmlformats.org/drawingml/2006/chart" xmlns:r="http://schemas.openxmlformats.org/officeDocument/2006/relationships" r:id="rId2"/>
          </a:graphicData>
        </a:graphic>
      </p:graphicFrame>
      <p:sp>
        <p:nvSpPr>
          <p:cNvPr id="13" name="TextBox 12">
            <a:extLst>
              <a:ext uri="{FF2B5EF4-FFF2-40B4-BE49-F238E27FC236}">
                <a16:creationId xmlns:a16="http://schemas.microsoft.com/office/drawing/2014/main" id="{871D8198-92E1-49DD-F803-221066C811BC}"/>
              </a:ext>
            </a:extLst>
          </p:cNvPr>
          <p:cNvSpPr txBox="1"/>
          <p:nvPr/>
        </p:nvSpPr>
        <p:spPr>
          <a:xfrm>
            <a:off x="280773" y="4314436"/>
            <a:ext cx="1625766" cy="215444"/>
          </a:xfrm>
          <a:prstGeom prst="rect">
            <a:avLst/>
          </a:prstGeom>
          <a:noFill/>
        </p:spPr>
        <p:txBody>
          <a:bodyPr wrap="none" rtlCol="0">
            <a:spAutoFit/>
          </a:bodyPr>
          <a:lstStyle/>
          <a:p>
            <a:pPr algn="ctr"/>
            <a:r>
              <a:rPr lang="en-GB" sz="800" dirty="0">
                <a:solidFill>
                  <a:schemeClr val="bg1">
                    <a:lumMod val="50000"/>
                  </a:schemeClr>
                </a:solidFill>
              </a:rPr>
              <a:t>*Employee Stock Ownership Plan</a:t>
            </a:r>
          </a:p>
        </p:txBody>
      </p:sp>
      <p:sp>
        <p:nvSpPr>
          <p:cNvPr id="14" name="object 4">
            <a:extLst>
              <a:ext uri="{FF2B5EF4-FFF2-40B4-BE49-F238E27FC236}">
                <a16:creationId xmlns:a16="http://schemas.microsoft.com/office/drawing/2014/main" id="{EDEAD69A-9906-5A40-8DA5-227E1FC4BCC6}"/>
              </a:ext>
            </a:extLst>
          </p:cNvPr>
          <p:cNvSpPr txBox="1"/>
          <p:nvPr/>
        </p:nvSpPr>
        <p:spPr>
          <a:xfrm>
            <a:off x="4662487" y="1635125"/>
            <a:ext cx="4122738" cy="2885021"/>
          </a:xfrm>
          <a:prstGeom prst="rect">
            <a:avLst/>
          </a:prstGeom>
        </p:spPr>
        <p:txBody>
          <a:bodyPr vert="horz" wrap="square" lIns="0" tIns="0" rIns="0" bIns="0" rtlCol="0">
            <a:spAutoFit/>
          </a:bodyPr>
          <a:lstStyle/>
          <a:p>
            <a:pPr marR="5080">
              <a:lnSpc>
                <a:spcPct val="150000"/>
              </a:lnSpc>
            </a:pPr>
            <a:r>
              <a:rPr lang="en-GB" sz="1050" b="1" dirty="0">
                <a:solidFill>
                  <a:srgbClr val="231F20"/>
                </a:solidFill>
                <a:cs typeface="Arial"/>
              </a:rPr>
              <a:t>Seed Investment:</a:t>
            </a:r>
          </a:p>
          <a:p>
            <a:pPr marR="5080">
              <a:lnSpc>
                <a:spcPct val="150000"/>
              </a:lnSpc>
            </a:pPr>
            <a:r>
              <a:rPr lang="en-GB" sz="1050" noProof="0" dirty="0">
                <a:solidFill>
                  <a:srgbClr val="231F20"/>
                </a:solidFill>
                <a:cs typeface="Arial"/>
              </a:rPr>
              <a:t>Share</a:t>
            </a:r>
            <a:r>
              <a:rPr lang="en-GB" sz="1050" dirty="0">
                <a:solidFill>
                  <a:srgbClr val="231F20"/>
                </a:solidFill>
                <a:cs typeface="Arial"/>
              </a:rPr>
              <a:t> how much money was raised so far. What have you achieved with this investment?</a:t>
            </a:r>
          </a:p>
          <a:p>
            <a:pPr marR="5080">
              <a:lnSpc>
                <a:spcPct val="150000"/>
              </a:lnSpc>
            </a:pPr>
            <a:endParaRPr lang="en-GB" sz="1050" noProof="0" dirty="0">
              <a:solidFill>
                <a:srgbClr val="231F20"/>
              </a:solidFill>
              <a:cs typeface="Arial"/>
            </a:endParaRPr>
          </a:p>
          <a:p>
            <a:pPr marR="5080">
              <a:lnSpc>
                <a:spcPct val="150000"/>
              </a:lnSpc>
            </a:pPr>
            <a:r>
              <a:rPr lang="en-GB" sz="1050" b="1" dirty="0">
                <a:solidFill>
                  <a:srgbClr val="231F20"/>
                </a:solidFill>
                <a:cs typeface="Arial"/>
              </a:rPr>
              <a:t>Current financing round:</a:t>
            </a:r>
          </a:p>
          <a:p>
            <a:pPr marR="5080">
              <a:lnSpc>
                <a:spcPct val="150000"/>
              </a:lnSpc>
            </a:pPr>
            <a:r>
              <a:rPr lang="en-GB" sz="1050" noProof="0" dirty="0">
                <a:solidFill>
                  <a:srgbClr val="231F20"/>
                </a:solidFill>
                <a:cs typeface="Arial"/>
              </a:rPr>
              <a:t>Show the cornerstones</a:t>
            </a:r>
            <a:r>
              <a:rPr lang="en-GB" sz="1050" dirty="0">
                <a:solidFill>
                  <a:srgbClr val="231F20"/>
                </a:solidFill>
                <a:cs typeface="Arial"/>
              </a:rPr>
              <a:t> of the current financing round. How much money are you looking for? How much has already been committed? Don’t talk about valuation here!</a:t>
            </a:r>
          </a:p>
          <a:p>
            <a:pPr marR="5080">
              <a:lnSpc>
                <a:spcPct val="150000"/>
              </a:lnSpc>
            </a:pPr>
            <a:endParaRPr lang="en-GB" sz="1050" noProof="0" dirty="0">
              <a:solidFill>
                <a:srgbClr val="231F20"/>
              </a:solidFill>
              <a:cs typeface="Arial"/>
            </a:endParaRPr>
          </a:p>
          <a:p>
            <a:pPr marR="5080">
              <a:lnSpc>
                <a:spcPct val="150000"/>
              </a:lnSpc>
            </a:pPr>
            <a:r>
              <a:rPr lang="en-GB" sz="1050" b="1" dirty="0">
                <a:solidFill>
                  <a:srgbClr val="231F20"/>
                </a:solidFill>
                <a:cs typeface="Arial"/>
              </a:rPr>
              <a:t>Use of funds:</a:t>
            </a:r>
          </a:p>
          <a:p>
            <a:pPr marR="5080">
              <a:lnSpc>
                <a:spcPct val="150000"/>
              </a:lnSpc>
            </a:pPr>
            <a:r>
              <a:rPr lang="en-GB" sz="1050" noProof="0" dirty="0">
                <a:solidFill>
                  <a:srgbClr val="231F20"/>
                </a:solidFill>
                <a:cs typeface="Arial"/>
              </a:rPr>
              <a:t>Provide</a:t>
            </a:r>
            <a:r>
              <a:rPr lang="en-GB" sz="1050" dirty="0">
                <a:solidFill>
                  <a:srgbClr val="231F20"/>
                </a:solidFill>
                <a:cs typeface="Arial"/>
              </a:rPr>
              <a:t> a good description of your use of funds. What will you spend the money for? What are quantifiable milestones that you would like to reach?</a:t>
            </a:r>
            <a:endParaRPr lang="en-GB" sz="1050" noProof="0" dirty="0">
              <a:solidFill>
                <a:srgbClr val="231F20"/>
              </a:solidFill>
              <a:cs typeface="Arial"/>
            </a:endParaRPr>
          </a:p>
        </p:txBody>
      </p:sp>
      <p:sp>
        <p:nvSpPr>
          <p:cNvPr id="6" name="Rectangle: Rounded Corners 5">
            <a:extLst>
              <a:ext uri="{FF2B5EF4-FFF2-40B4-BE49-F238E27FC236}">
                <a16:creationId xmlns:a16="http://schemas.microsoft.com/office/drawing/2014/main" id="{CE9463B9-2648-229E-E414-56316CBC0CB0}"/>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119431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1CC58-D62F-36A9-0B6A-8128612E8A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AE41CC-2BC4-148A-7BEE-48F740A90CEC}"/>
              </a:ext>
            </a:extLst>
          </p:cNvPr>
          <p:cNvSpPr>
            <a:spLocks noGrp="1"/>
          </p:cNvSpPr>
          <p:nvPr>
            <p:ph type="title"/>
          </p:nvPr>
        </p:nvSpPr>
        <p:spPr/>
        <p:txBody>
          <a:bodyPr/>
          <a:lstStyle/>
          <a:p>
            <a:r>
              <a:rPr lang="en-GB" dirty="0"/>
              <a:t>Closing</a:t>
            </a:r>
            <a:endParaRPr lang="en-GB" noProof="0" dirty="0"/>
          </a:p>
        </p:txBody>
      </p:sp>
      <p:sp>
        <p:nvSpPr>
          <p:cNvPr id="4" name="Slide Number Placeholder 3">
            <a:extLst>
              <a:ext uri="{FF2B5EF4-FFF2-40B4-BE49-F238E27FC236}">
                <a16:creationId xmlns:a16="http://schemas.microsoft.com/office/drawing/2014/main" id="{E3CD59CA-40EC-65C5-2C59-BE1818F2D318}"/>
              </a:ext>
            </a:extLst>
          </p:cNvPr>
          <p:cNvSpPr>
            <a:spLocks noGrp="1"/>
          </p:cNvSpPr>
          <p:nvPr>
            <p:ph type="sldNum" sz="quarter" idx="12"/>
          </p:nvPr>
        </p:nvSpPr>
        <p:spPr/>
        <p:txBody>
          <a:bodyPr/>
          <a:lstStyle/>
          <a:p>
            <a:fld id="{7559FC98-AF75-4A00-A03C-DF9FEBF6BCB9}" type="slidenum">
              <a:rPr lang="en-GB" noProof="0" smtClean="0"/>
              <a:pPr/>
              <a:t>15</a:t>
            </a:fld>
            <a:endParaRPr lang="en-GB" noProof="0" dirty="0"/>
          </a:p>
        </p:txBody>
      </p:sp>
      <p:sp>
        <p:nvSpPr>
          <p:cNvPr id="3" name="Text Placeholder 5">
            <a:extLst>
              <a:ext uri="{FF2B5EF4-FFF2-40B4-BE49-F238E27FC236}">
                <a16:creationId xmlns:a16="http://schemas.microsoft.com/office/drawing/2014/main" id="{7622959E-8AE2-D0C9-BCD7-31E76244B33D}"/>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dirty="0"/>
              <a:t>Do not forget to put your name &amp; contact details!</a:t>
            </a:r>
            <a:endParaRPr lang="en-GB" sz="1100" noProof="0" dirty="0"/>
          </a:p>
        </p:txBody>
      </p:sp>
      <p:sp>
        <p:nvSpPr>
          <p:cNvPr id="5" name="TextBox 4">
            <a:extLst>
              <a:ext uri="{FF2B5EF4-FFF2-40B4-BE49-F238E27FC236}">
                <a16:creationId xmlns:a16="http://schemas.microsoft.com/office/drawing/2014/main" id="{A61CCAAE-774B-B2C2-2941-1374F673732A}"/>
              </a:ext>
            </a:extLst>
          </p:cNvPr>
          <p:cNvSpPr txBox="1"/>
          <p:nvPr/>
        </p:nvSpPr>
        <p:spPr>
          <a:xfrm>
            <a:off x="3336058" y="1771531"/>
            <a:ext cx="2471894" cy="1600438"/>
          </a:xfrm>
          <a:prstGeom prst="rect">
            <a:avLst/>
          </a:prstGeom>
          <a:noFill/>
        </p:spPr>
        <p:txBody>
          <a:bodyPr wrap="none" rtlCol="0">
            <a:spAutoFit/>
          </a:bodyPr>
          <a:lstStyle/>
          <a:p>
            <a:pPr algn="ctr"/>
            <a:r>
              <a:rPr lang="en-GB" sz="1400" dirty="0"/>
              <a:t>Contact details</a:t>
            </a:r>
            <a:br>
              <a:rPr lang="en-GB" sz="1400" dirty="0"/>
            </a:br>
            <a:br>
              <a:rPr lang="en-GB" sz="1400" dirty="0"/>
            </a:br>
            <a:r>
              <a:rPr lang="en-GB" sz="1400" dirty="0"/>
              <a:t>Mobile: +XX XXX XXXXX</a:t>
            </a:r>
            <a:br>
              <a:rPr lang="en-GB" sz="1400" dirty="0"/>
            </a:br>
            <a:br>
              <a:rPr lang="en-GB" sz="1400" dirty="0"/>
            </a:br>
            <a:r>
              <a:rPr lang="en-GB" sz="1400" dirty="0"/>
              <a:t>Email: </a:t>
            </a:r>
            <a:r>
              <a:rPr lang="en-GB" sz="1400" dirty="0">
                <a:hlinkClick r:id="rId2"/>
              </a:rPr>
              <a:t>founder@yourstartup.ch</a:t>
            </a:r>
            <a:endParaRPr lang="en-GB" sz="1400" dirty="0"/>
          </a:p>
          <a:p>
            <a:pPr algn="ctr"/>
            <a:endParaRPr lang="en-GB" sz="1400" dirty="0"/>
          </a:p>
          <a:p>
            <a:pPr algn="ctr"/>
            <a:r>
              <a:rPr lang="en-GB" sz="1400" dirty="0"/>
              <a:t>Website (Link)</a:t>
            </a:r>
          </a:p>
        </p:txBody>
      </p:sp>
      <p:sp>
        <p:nvSpPr>
          <p:cNvPr id="6" name="Rectangle: Rounded Corners 5">
            <a:extLst>
              <a:ext uri="{FF2B5EF4-FFF2-40B4-BE49-F238E27FC236}">
                <a16:creationId xmlns:a16="http://schemas.microsoft.com/office/drawing/2014/main" id="{378CDAE1-B272-B91B-6E21-EF6734791B90}"/>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1674971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53696-1FDE-EAC4-F14C-D0A30F0965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C74D77-7AA7-CEAB-C727-6A6EEDCD1E21}"/>
              </a:ext>
            </a:extLst>
          </p:cNvPr>
          <p:cNvSpPr>
            <a:spLocks noGrp="1"/>
          </p:cNvSpPr>
          <p:nvPr>
            <p:ph type="title"/>
          </p:nvPr>
        </p:nvSpPr>
        <p:spPr/>
        <p:txBody>
          <a:bodyPr/>
          <a:lstStyle/>
          <a:p>
            <a:r>
              <a:rPr lang="en-GB" dirty="0"/>
              <a:t>Appendix</a:t>
            </a:r>
            <a:endParaRPr lang="en-GB" noProof="0" dirty="0"/>
          </a:p>
        </p:txBody>
      </p:sp>
      <p:sp>
        <p:nvSpPr>
          <p:cNvPr id="4" name="Slide Number Placeholder 3">
            <a:extLst>
              <a:ext uri="{FF2B5EF4-FFF2-40B4-BE49-F238E27FC236}">
                <a16:creationId xmlns:a16="http://schemas.microsoft.com/office/drawing/2014/main" id="{5E17D20D-C05B-5631-154C-7EC2AEDB099D}"/>
              </a:ext>
            </a:extLst>
          </p:cNvPr>
          <p:cNvSpPr>
            <a:spLocks noGrp="1"/>
          </p:cNvSpPr>
          <p:nvPr>
            <p:ph type="sldNum" sz="quarter" idx="12"/>
          </p:nvPr>
        </p:nvSpPr>
        <p:spPr/>
        <p:txBody>
          <a:bodyPr/>
          <a:lstStyle/>
          <a:p>
            <a:fld id="{7559FC98-AF75-4A00-A03C-DF9FEBF6BCB9}" type="slidenum">
              <a:rPr lang="en-GB" noProof="0" smtClean="0"/>
              <a:pPr/>
              <a:t>16</a:t>
            </a:fld>
            <a:endParaRPr lang="en-GB" noProof="0" dirty="0"/>
          </a:p>
        </p:txBody>
      </p:sp>
      <p:sp>
        <p:nvSpPr>
          <p:cNvPr id="3" name="Text Placeholder 5">
            <a:extLst>
              <a:ext uri="{FF2B5EF4-FFF2-40B4-BE49-F238E27FC236}">
                <a16:creationId xmlns:a16="http://schemas.microsoft.com/office/drawing/2014/main" id="{31D1744F-1699-0A3D-B3A7-8E618F9D7B7E}"/>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dirty="0"/>
              <a:t>Use the appendix for detailed explanations, financial fact sheets, IP protection excerpts,</a:t>
            </a:r>
          </a:p>
          <a:p>
            <a:r>
              <a:rPr lang="en-GB" sz="1100" dirty="0"/>
              <a:t>additional product description and screenshots, etc.</a:t>
            </a:r>
            <a:endParaRPr lang="en-GB" sz="1100" noProof="0" dirty="0"/>
          </a:p>
        </p:txBody>
      </p:sp>
      <p:sp>
        <p:nvSpPr>
          <p:cNvPr id="5" name="TextBox 4">
            <a:extLst>
              <a:ext uri="{FF2B5EF4-FFF2-40B4-BE49-F238E27FC236}">
                <a16:creationId xmlns:a16="http://schemas.microsoft.com/office/drawing/2014/main" id="{DD8ED8F1-494C-77DA-E8F6-486167504D80}"/>
              </a:ext>
            </a:extLst>
          </p:cNvPr>
          <p:cNvSpPr txBox="1"/>
          <p:nvPr/>
        </p:nvSpPr>
        <p:spPr>
          <a:xfrm>
            <a:off x="4053273" y="2417861"/>
            <a:ext cx="1037465" cy="307777"/>
          </a:xfrm>
          <a:prstGeom prst="rect">
            <a:avLst/>
          </a:prstGeom>
          <a:noFill/>
        </p:spPr>
        <p:txBody>
          <a:bodyPr wrap="none" rtlCol="0">
            <a:spAutoFit/>
          </a:bodyPr>
          <a:lstStyle/>
          <a:p>
            <a:pPr algn="ctr"/>
            <a:r>
              <a:rPr lang="en-GB" sz="1400" dirty="0"/>
              <a:t>APPENDIX</a:t>
            </a:r>
          </a:p>
        </p:txBody>
      </p:sp>
      <p:sp>
        <p:nvSpPr>
          <p:cNvPr id="6" name="Rectangle: Rounded Corners 5">
            <a:extLst>
              <a:ext uri="{FF2B5EF4-FFF2-40B4-BE49-F238E27FC236}">
                <a16:creationId xmlns:a16="http://schemas.microsoft.com/office/drawing/2014/main" id="{00698006-AFDD-9C04-CAB4-663EEE9FBB21}"/>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1088764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C7F4E-D18C-FEB5-39EE-FEE225998E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0297DD-4C95-3F17-7572-6125311CFDCE}"/>
              </a:ext>
            </a:extLst>
          </p:cNvPr>
          <p:cNvSpPr>
            <a:spLocks noGrp="1"/>
          </p:cNvSpPr>
          <p:nvPr>
            <p:ph type="title"/>
          </p:nvPr>
        </p:nvSpPr>
        <p:spPr/>
        <p:txBody>
          <a:bodyPr/>
          <a:lstStyle/>
          <a:p>
            <a:r>
              <a:rPr lang="en-GB" noProof="0" dirty="0"/>
              <a:t>Intro</a:t>
            </a:r>
          </a:p>
        </p:txBody>
      </p:sp>
      <p:sp>
        <p:nvSpPr>
          <p:cNvPr id="4" name="Slide Number Placeholder 3">
            <a:extLst>
              <a:ext uri="{FF2B5EF4-FFF2-40B4-BE49-F238E27FC236}">
                <a16:creationId xmlns:a16="http://schemas.microsoft.com/office/drawing/2014/main" id="{8E6A9D4E-DAD2-A37F-2782-B12C294BA2B3}"/>
              </a:ext>
            </a:extLst>
          </p:cNvPr>
          <p:cNvSpPr>
            <a:spLocks noGrp="1"/>
          </p:cNvSpPr>
          <p:nvPr>
            <p:ph type="sldNum" sz="quarter" idx="12"/>
          </p:nvPr>
        </p:nvSpPr>
        <p:spPr/>
        <p:txBody>
          <a:bodyPr/>
          <a:lstStyle/>
          <a:p>
            <a:fld id="{7559FC98-AF75-4A00-A03C-DF9FEBF6BCB9}" type="slidenum">
              <a:rPr lang="en-GB" noProof="0" smtClean="0"/>
              <a:pPr/>
              <a:t>2</a:t>
            </a:fld>
            <a:endParaRPr lang="en-GB" noProof="0" dirty="0"/>
          </a:p>
        </p:txBody>
      </p:sp>
      <p:sp>
        <p:nvSpPr>
          <p:cNvPr id="3" name="Text Placeholder 5">
            <a:extLst>
              <a:ext uri="{FF2B5EF4-FFF2-40B4-BE49-F238E27FC236}">
                <a16:creationId xmlns:a16="http://schemas.microsoft.com/office/drawing/2014/main" id="{73F5B207-C746-29CA-AFA5-D4240047C6D7}"/>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dirty="0"/>
              <a:t>State the date and occasion of the pitch.</a:t>
            </a:r>
          </a:p>
          <a:p>
            <a:r>
              <a:rPr lang="en-GB" sz="1100" noProof="0" dirty="0"/>
              <a:t>Page</a:t>
            </a:r>
            <a:r>
              <a:rPr lang="en-GB" sz="1100" dirty="0"/>
              <a:t> numbers are also recommended.</a:t>
            </a:r>
            <a:endParaRPr lang="en-GB" sz="1100" noProof="0" dirty="0"/>
          </a:p>
        </p:txBody>
      </p:sp>
      <p:pic>
        <p:nvPicPr>
          <p:cNvPr id="8" name="Picture 7">
            <a:extLst>
              <a:ext uri="{FF2B5EF4-FFF2-40B4-BE49-F238E27FC236}">
                <a16:creationId xmlns:a16="http://schemas.microsoft.com/office/drawing/2014/main" id="{3469F5F1-1B85-DE05-4062-46AF079ED1D8}"/>
              </a:ext>
            </a:extLst>
          </p:cNvPr>
          <p:cNvPicPr>
            <a:picLocks noChangeAspect="1"/>
          </p:cNvPicPr>
          <p:nvPr/>
        </p:nvPicPr>
        <p:blipFill>
          <a:blip r:embed="rId2"/>
          <a:stretch>
            <a:fillRect/>
          </a:stretch>
        </p:blipFill>
        <p:spPr>
          <a:xfrm>
            <a:off x="2688573" y="1706551"/>
            <a:ext cx="3766853" cy="2190738"/>
          </a:xfrm>
          <a:prstGeom prst="rect">
            <a:avLst/>
          </a:prstGeom>
        </p:spPr>
      </p:pic>
      <p:sp>
        <p:nvSpPr>
          <p:cNvPr id="5" name="Rectangle: Rounded Corners 4">
            <a:extLst>
              <a:ext uri="{FF2B5EF4-FFF2-40B4-BE49-F238E27FC236}">
                <a16:creationId xmlns:a16="http://schemas.microsoft.com/office/drawing/2014/main" id="{3027288F-AF94-CAC0-2F66-266426797BB1}"/>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38358185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DBD87-723B-4D13-620F-F231006E2B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78EFBD-1EFC-0B72-3E1A-CA5F15F8D867}"/>
              </a:ext>
            </a:extLst>
          </p:cNvPr>
          <p:cNvSpPr>
            <a:spLocks noGrp="1"/>
          </p:cNvSpPr>
          <p:nvPr>
            <p:ph type="title"/>
          </p:nvPr>
        </p:nvSpPr>
        <p:spPr/>
        <p:txBody>
          <a:bodyPr/>
          <a:lstStyle/>
          <a:p>
            <a:r>
              <a:rPr lang="en-GB" noProof="0" dirty="0"/>
              <a:t>Problem</a:t>
            </a:r>
          </a:p>
        </p:txBody>
      </p:sp>
      <p:sp>
        <p:nvSpPr>
          <p:cNvPr id="4" name="Slide Number Placeholder 3">
            <a:extLst>
              <a:ext uri="{FF2B5EF4-FFF2-40B4-BE49-F238E27FC236}">
                <a16:creationId xmlns:a16="http://schemas.microsoft.com/office/drawing/2014/main" id="{1F99C04F-3B6A-C261-969C-D874408EE939}"/>
              </a:ext>
            </a:extLst>
          </p:cNvPr>
          <p:cNvSpPr>
            <a:spLocks noGrp="1"/>
          </p:cNvSpPr>
          <p:nvPr>
            <p:ph type="sldNum" sz="quarter" idx="12"/>
          </p:nvPr>
        </p:nvSpPr>
        <p:spPr/>
        <p:txBody>
          <a:bodyPr/>
          <a:lstStyle/>
          <a:p>
            <a:fld id="{7559FC98-AF75-4A00-A03C-DF9FEBF6BCB9}" type="slidenum">
              <a:rPr lang="en-GB" noProof="0" smtClean="0"/>
              <a:pPr/>
              <a:t>3</a:t>
            </a:fld>
            <a:endParaRPr lang="en-GB" noProof="0" dirty="0"/>
          </a:p>
        </p:txBody>
      </p:sp>
      <p:sp>
        <p:nvSpPr>
          <p:cNvPr id="3" name="Text Placeholder 5">
            <a:extLst>
              <a:ext uri="{FF2B5EF4-FFF2-40B4-BE49-F238E27FC236}">
                <a16:creationId xmlns:a16="http://schemas.microsoft.com/office/drawing/2014/main" id="{5A5DC464-1794-77B4-A000-45F8E39F0D60}"/>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dirty="0"/>
              <a:t>Describe the problem that your startup is solving.</a:t>
            </a:r>
          </a:p>
          <a:p>
            <a:r>
              <a:rPr lang="en-GB" sz="1100" noProof="0" dirty="0"/>
              <a:t>Be precise. Use pictures or other visual elements to make your point.</a:t>
            </a:r>
          </a:p>
          <a:p>
            <a:r>
              <a:rPr lang="en-GB" sz="1100" noProof="0" dirty="0"/>
              <a:t>If your market is dominated by existing solutions, show why they are insufficient.</a:t>
            </a:r>
          </a:p>
        </p:txBody>
      </p:sp>
      <p:pic>
        <p:nvPicPr>
          <p:cNvPr id="6" name="Picture 5" descr="A room with tables and chairs&#10;&#10;AI-generated content may be incorrect.">
            <a:extLst>
              <a:ext uri="{FF2B5EF4-FFF2-40B4-BE49-F238E27FC236}">
                <a16:creationId xmlns:a16="http://schemas.microsoft.com/office/drawing/2014/main" id="{5D4235E8-065E-B000-F8D2-295469ED5E4D}"/>
              </a:ext>
            </a:extLst>
          </p:cNvPr>
          <p:cNvPicPr>
            <a:picLocks noChangeAspect="1"/>
          </p:cNvPicPr>
          <p:nvPr/>
        </p:nvPicPr>
        <p:blipFill>
          <a:blip r:embed="rId2">
            <a:extLst>
              <a:ext uri="{28A0092B-C50C-407E-A947-70E740481C1C}">
                <a14:useLocalDpi xmlns:a14="http://schemas.microsoft.com/office/drawing/2010/main" val="0"/>
              </a:ext>
            </a:extLst>
          </a:blip>
          <a:srcRect t="11332" b="7298"/>
          <a:stretch>
            <a:fillRect/>
          </a:stretch>
        </p:blipFill>
        <p:spPr>
          <a:xfrm>
            <a:off x="358774" y="1276349"/>
            <a:ext cx="8426451" cy="3203576"/>
          </a:xfrm>
          <a:prstGeom prst="rect">
            <a:avLst/>
          </a:prstGeom>
        </p:spPr>
      </p:pic>
      <p:sp>
        <p:nvSpPr>
          <p:cNvPr id="5" name="Rectangle: Rounded Corners 4">
            <a:extLst>
              <a:ext uri="{FF2B5EF4-FFF2-40B4-BE49-F238E27FC236}">
                <a16:creationId xmlns:a16="http://schemas.microsoft.com/office/drawing/2014/main" id="{0A144B7C-7C8D-C12A-5104-F96538530C67}"/>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2329053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C3BF5-E679-A375-A3B7-C4B40F60A9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DB5BB8-4456-4CDD-5E03-7E6199C58DA3}"/>
              </a:ext>
            </a:extLst>
          </p:cNvPr>
          <p:cNvSpPr>
            <a:spLocks noGrp="1"/>
          </p:cNvSpPr>
          <p:nvPr>
            <p:ph type="title"/>
          </p:nvPr>
        </p:nvSpPr>
        <p:spPr/>
        <p:txBody>
          <a:bodyPr/>
          <a:lstStyle/>
          <a:p>
            <a:r>
              <a:rPr lang="en-GB" noProof="0" dirty="0"/>
              <a:t>Solution</a:t>
            </a:r>
          </a:p>
        </p:txBody>
      </p:sp>
      <p:sp>
        <p:nvSpPr>
          <p:cNvPr id="4" name="Slide Number Placeholder 3">
            <a:extLst>
              <a:ext uri="{FF2B5EF4-FFF2-40B4-BE49-F238E27FC236}">
                <a16:creationId xmlns:a16="http://schemas.microsoft.com/office/drawing/2014/main" id="{553DF353-C1CD-28DB-F179-9DDD42C5D1F2}"/>
              </a:ext>
            </a:extLst>
          </p:cNvPr>
          <p:cNvSpPr>
            <a:spLocks noGrp="1"/>
          </p:cNvSpPr>
          <p:nvPr>
            <p:ph type="sldNum" sz="quarter" idx="12"/>
          </p:nvPr>
        </p:nvSpPr>
        <p:spPr/>
        <p:txBody>
          <a:bodyPr/>
          <a:lstStyle/>
          <a:p>
            <a:fld id="{7559FC98-AF75-4A00-A03C-DF9FEBF6BCB9}" type="slidenum">
              <a:rPr lang="en-GB" noProof="0" smtClean="0"/>
              <a:pPr/>
              <a:t>4</a:t>
            </a:fld>
            <a:endParaRPr lang="en-GB" noProof="0" dirty="0"/>
          </a:p>
        </p:txBody>
      </p:sp>
      <p:sp>
        <p:nvSpPr>
          <p:cNvPr id="3" name="Text Placeholder 5">
            <a:extLst>
              <a:ext uri="{FF2B5EF4-FFF2-40B4-BE49-F238E27FC236}">
                <a16:creationId xmlns:a16="http://schemas.microsoft.com/office/drawing/2014/main" id="{58510E4C-717B-DD75-3411-FF557D0A5F28}"/>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dirty="0"/>
              <a:t>What is your solution?</a:t>
            </a:r>
          </a:p>
          <a:p>
            <a:r>
              <a:rPr lang="en-GB" sz="1100" noProof="0" dirty="0"/>
              <a:t>Boil it down</a:t>
            </a:r>
            <a:r>
              <a:rPr lang="en-GB" sz="1100" dirty="0"/>
              <a:t> so that everyone understands your approach on one slide!</a:t>
            </a:r>
            <a:endParaRPr lang="en-GB" sz="1100" noProof="0" dirty="0"/>
          </a:p>
        </p:txBody>
      </p:sp>
      <p:pic>
        <p:nvPicPr>
          <p:cNvPr id="6" name="Picture 5">
            <a:extLst>
              <a:ext uri="{FF2B5EF4-FFF2-40B4-BE49-F238E27FC236}">
                <a16:creationId xmlns:a16="http://schemas.microsoft.com/office/drawing/2014/main" id="{2B221757-598C-5C8A-0292-F43E47458AAA}"/>
              </a:ext>
            </a:extLst>
          </p:cNvPr>
          <p:cNvPicPr>
            <a:picLocks noChangeAspect="1"/>
          </p:cNvPicPr>
          <p:nvPr/>
        </p:nvPicPr>
        <p:blipFill>
          <a:blip r:embed="rId2">
            <a:extLst>
              <a:ext uri="{28A0092B-C50C-407E-A947-70E740481C1C}">
                <a14:useLocalDpi xmlns:a14="http://schemas.microsoft.com/office/drawing/2010/main" val="0"/>
              </a:ext>
            </a:extLst>
          </a:blip>
          <a:srcRect t="981" b="981"/>
          <a:stretch/>
        </p:blipFill>
        <p:spPr>
          <a:xfrm>
            <a:off x="358774" y="1276349"/>
            <a:ext cx="8426451" cy="3203576"/>
          </a:xfrm>
          <a:prstGeom prst="rect">
            <a:avLst/>
          </a:prstGeom>
        </p:spPr>
      </p:pic>
      <p:sp>
        <p:nvSpPr>
          <p:cNvPr id="5" name="Rectangle: Rounded Corners 4">
            <a:extLst>
              <a:ext uri="{FF2B5EF4-FFF2-40B4-BE49-F238E27FC236}">
                <a16:creationId xmlns:a16="http://schemas.microsoft.com/office/drawing/2014/main" id="{AAA082B1-C6DB-4700-7B58-BB5EED9F3882}"/>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309714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0EC5E-7347-67E4-423A-02C9ADEDA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345CB3-8271-404A-FD2D-DAF5AF75BBA1}"/>
              </a:ext>
            </a:extLst>
          </p:cNvPr>
          <p:cNvSpPr>
            <a:spLocks noGrp="1"/>
          </p:cNvSpPr>
          <p:nvPr>
            <p:ph type="title"/>
          </p:nvPr>
        </p:nvSpPr>
        <p:spPr/>
        <p:txBody>
          <a:bodyPr/>
          <a:lstStyle/>
          <a:p>
            <a:r>
              <a:rPr lang="en-GB" noProof="0" dirty="0"/>
              <a:t>Product</a:t>
            </a:r>
          </a:p>
        </p:txBody>
      </p:sp>
      <p:sp>
        <p:nvSpPr>
          <p:cNvPr id="4" name="Slide Number Placeholder 3">
            <a:extLst>
              <a:ext uri="{FF2B5EF4-FFF2-40B4-BE49-F238E27FC236}">
                <a16:creationId xmlns:a16="http://schemas.microsoft.com/office/drawing/2014/main" id="{4398FF14-24C0-4F8F-29BE-9210688226EC}"/>
              </a:ext>
            </a:extLst>
          </p:cNvPr>
          <p:cNvSpPr>
            <a:spLocks noGrp="1"/>
          </p:cNvSpPr>
          <p:nvPr>
            <p:ph type="sldNum" sz="quarter" idx="12"/>
          </p:nvPr>
        </p:nvSpPr>
        <p:spPr/>
        <p:txBody>
          <a:bodyPr/>
          <a:lstStyle/>
          <a:p>
            <a:fld id="{7559FC98-AF75-4A00-A03C-DF9FEBF6BCB9}" type="slidenum">
              <a:rPr lang="en-GB" noProof="0" smtClean="0"/>
              <a:pPr/>
              <a:t>5</a:t>
            </a:fld>
            <a:endParaRPr lang="en-GB" noProof="0" dirty="0"/>
          </a:p>
        </p:txBody>
      </p:sp>
      <p:sp>
        <p:nvSpPr>
          <p:cNvPr id="3" name="Text Placeholder 5">
            <a:extLst>
              <a:ext uri="{FF2B5EF4-FFF2-40B4-BE49-F238E27FC236}">
                <a16:creationId xmlns:a16="http://schemas.microsoft.com/office/drawing/2014/main" id="{5A4D5AD3-6B7E-0E27-8B32-79006F12B4F1}"/>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dirty="0"/>
              <a:t>Show and explain your product or what you have built so far.</a:t>
            </a:r>
          </a:p>
          <a:p>
            <a:r>
              <a:rPr lang="en-GB" sz="1100" noProof="0" dirty="0"/>
              <a:t>Also showing</a:t>
            </a:r>
            <a:r>
              <a:rPr lang="en-GB" sz="1100" dirty="0"/>
              <a:t> an MVP adds value.</a:t>
            </a:r>
            <a:endParaRPr lang="en-GB" sz="1100" noProof="0" dirty="0"/>
          </a:p>
        </p:txBody>
      </p:sp>
      <p:pic>
        <p:nvPicPr>
          <p:cNvPr id="5" name="Picture 4">
            <a:extLst>
              <a:ext uri="{FF2B5EF4-FFF2-40B4-BE49-F238E27FC236}">
                <a16:creationId xmlns:a16="http://schemas.microsoft.com/office/drawing/2014/main" id="{3A5AB53F-496D-5934-D43B-6071646AF557}"/>
              </a:ext>
            </a:extLst>
          </p:cNvPr>
          <p:cNvPicPr>
            <a:picLocks noChangeAspect="1"/>
          </p:cNvPicPr>
          <p:nvPr/>
        </p:nvPicPr>
        <p:blipFill>
          <a:blip r:embed="rId2"/>
          <a:srcRect l="5522" t="4126" r="5770" b="4306"/>
          <a:stretch>
            <a:fillRect/>
          </a:stretch>
        </p:blipFill>
        <p:spPr>
          <a:xfrm>
            <a:off x="1798093" y="1276350"/>
            <a:ext cx="5547813" cy="3221273"/>
          </a:xfrm>
          <a:prstGeom prst="rect">
            <a:avLst/>
          </a:prstGeom>
        </p:spPr>
      </p:pic>
      <p:sp>
        <p:nvSpPr>
          <p:cNvPr id="6" name="Rectangle: Rounded Corners 5">
            <a:extLst>
              <a:ext uri="{FF2B5EF4-FFF2-40B4-BE49-F238E27FC236}">
                <a16:creationId xmlns:a16="http://schemas.microsoft.com/office/drawing/2014/main" id="{3FA8E314-9C83-089E-18C6-DEF8A5066968}"/>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3390312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B103F-B151-76C1-F1A8-757DFE229B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518202-AC8E-4E78-2247-5A6959F68012}"/>
              </a:ext>
            </a:extLst>
          </p:cNvPr>
          <p:cNvSpPr>
            <a:spLocks noGrp="1"/>
          </p:cNvSpPr>
          <p:nvPr>
            <p:ph type="title"/>
          </p:nvPr>
        </p:nvSpPr>
        <p:spPr/>
        <p:txBody>
          <a:bodyPr/>
          <a:lstStyle/>
          <a:p>
            <a:pPr>
              <a:tabLst>
                <a:tab pos="2333625" algn="l"/>
              </a:tabLst>
            </a:pPr>
            <a:r>
              <a:rPr lang="en-GB" noProof="0" dirty="0"/>
              <a:t>Customer and/or User</a:t>
            </a:r>
          </a:p>
        </p:txBody>
      </p:sp>
      <p:sp>
        <p:nvSpPr>
          <p:cNvPr id="4" name="Slide Number Placeholder 3">
            <a:extLst>
              <a:ext uri="{FF2B5EF4-FFF2-40B4-BE49-F238E27FC236}">
                <a16:creationId xmlns:a16="http://schemas.microsoft.com/office/drawing/2014/main" id="{CF1932F1-86EF-BA79-D40C-31B2F560C565}"/>
              </a:ext>
            </a:extLst>
          </p:cNvPr>
          <p:cNvSpPr>
            <a:spLocks noGrp="1"/>
          </p:cNvSpPr>
          <p:nvPr>
            <p:ph type="sldNum" sz="quarter" idx="12"/>
          </p:nvPr>
        </p:nvSpPr>
        <p:spPr/>
        <p:txBody>
          <a:bodyPr/>
          <a:lstStyle/>
          <a:p>
            <a:fld id="{7559FC98-AF75-4A00-A03C-DF9FEBF6BCB9}" type="slidenum">
              <a:rPr lang="en-GB" noProof="0" smtClean="0"/>
              <a:pPr/>
              <a:t>6</a:t>
            </a:fld>
            <a:endParaRPr lang="en-GB" noProof="0" dirty="0"/>
          </a:p>
        </p:txBody>
      </p:sp>
      <p:sp>
        <p:nvSpPr>
          <p:cNvPr id="3" name="Text Placeholder 5">
            <a:extLst>
              <a:ext uri="{FF2B5EF4-FFF2-40B4-BE49-F238E27FC236}">
                <a16:creationId xmlns:a16="http://schemas.microsoft.com/office/drawing/2014/main" id="{AA96E87D-8CB6-5B4F-DB34-2110C45088B3}"/>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dirty="0"/>
              <a:t>Describe, who suffers the most from the problem you try to solve.</a:t>
            </a:r>
          </a:p>
          <a:p>
            <a:r>
              <a:rPr lang="en-GB" sz="1100" dirty="0"/>
              <a:t>If you have users and customers, identify and describe both groups. Already hint what potential lies in that customer group and show, how you get them! If you already have prominent customers – drop some logos.</a:t>
            </a:r>
            <a:endParaRPr lang="en-GB" sz="1100" noProof="0" dirty="0"/>
          </a:p>
        </p:txBody>
      </p:sp>
      <p:pic>
        <p:nvPicPr>
          <p:cNvPr id="6" name="Picture 5">
            <a:extLst>
              <a:ext uri="{FF2B5EF4-FFF2-40B4-BE49-F238E27FC236}">
                <a16:creationId xmlns:a16="http://schemas.microsoft.com/office/drawing/2014/main" id="{47CC6758-FADD-A118-D41C-3A0E3F65730A}"/>
              </a:ext>
            </a:extLst>
          </p:cNvPr>
          <p:cNvPicPr>
            <a:picLocks noChangeAspect="1"/>
          </p:cNvPicPr>
          <p:nvPr/>
        </p:nvPicPr>
        <p:blipFill>
          <a:blip r:embed="rId2"/>
          <a:stretch>
            <a:fillRect/>
          </a:stretch>
        </p:blipFill>
        <p:spPr>
          <a:xfrm>
            <a:off x="2313349" y="1473957"/>
            <a:ext cx="4517301" cy="3024295"/>
          </a:xfrm>
          <a:prstGeom prst="rect">
            <a:avLst/>
          </a:prstGeom>
        </p:spPr>
      </p:pic>
      <p:sp>
        <p:nvSpPr>
          <p:cNvPr id="5" name="Rectangle: Rounded Corners 4">
            <a:extLst>
              <a:ext uri="{FF2B5EF4-FFF2-40B4-BE49-F238E27FC236}">
                <a16:creationId xmlns:a16="http://schemas.microsoft.com/office/drawing/2014/main" id="{CCE385B1-3CFF-B107-05F5-8809B1C68D45}"/>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1961295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0FBE0-554D-6A98-A5D4-141F6021CC42}"/>
            </a:ext>
          </a:extLst>
        </p:cNvPr>
        <p:cNvGrpSpPr/>
        <p:nvPr/>
      </p:nvGrpSpPr>
      <p:grpSpPr>
        <a:xfrm>
          <a:off x="0" y="0"/>
          <a:ext cx="0" cy="0"/>
          <a:chOff x="0" y="0"/>
          <a:chExt cx="0" cy="0"/>
        </a:xfrm>
      </p:grpSpPr>
      <p:sp>
        <p:nvSpPr>
          <p:cNvPr id="39" name="TextBox 38">
            <a:extLst>
              <a:ext uri="{FF2B5EF4-FFF2-40B4-BE49-F238E27FC236}">
                <a16:creationId xmlns:a16="http://schemas.microsoft.com/office/drawing/2014/main" id="{C6DAB0C0-7FCA-C13D-52B3-36CFEE51223A}"/>
              </a:ext>
            </a:extLst>
          </p:cNvPr>
          <p:cNvSpPr txBox="1"/>
          <p:nvPr/>
        </p:nvSpPr>
        <p:spPr>
          <a:xfrm>
            <a:off x="7733426" y="3549764"/>
            <a:ext cx="708848" cy="246221"/>
          </a:xfrm>
          <a:prstGeom prst="rect">
            <a:avLst/>
          </a:prstGeom>
          <a:noFill/>
        </p:spPr>
        <p:txBody>
          <a:bodyPr wrap="none" rtlCol="0">
            <a:spAutoFit/>
          </a:bodyPr>
          <a:lstStyle/>
          <a:p>
            <a:pPr algn="ctr"/>
            <a:r>
              <a:rPr lang="en-GB" sz="1000" dirty="0"/>
              <a:t>Step 03…</a:t>
            </a:r>
          </a:p>
        </p:txBody>
      </p:sp>
      <p:sp>
        <p:nvSpPr>
          <p:cNvPr id="38" name="TextBox 37">
            <a:extLst>
              <a:ext uri="{FF2B5EF4-FFF2-40B4-BE49-F238E27FC236}">
                <a16:creationId xmlns:a16="http://schemas.microsoft.com/office/drawing/2014/main" id="{155E6012-B690-2952-6485-92C73ACC2BDF}"/>
              </a:ext>
            </a:extLst>
          </p:cNvPr>
          <p:cNvSpPr txBox="1"/>
          <p:nvPr/>
        </p:nvSpPr>
        <p:spPr>
          <a:xfrm>
            <a:off x="7046692" y="2843031"/>
            <a:ext cx="708848" cy="246221"/>
          </a:xfrm>
          <a:prstGeom prst="rect">
            <a:avLst/>
          </a:prstGeom>
          <a:noFill/>
        </p:spPr>
        <p:txBody>
          <a:bodyPr wrap="none" rtlCol="0">
            <a:spAutoFit/>
          </a:bodyPr>
          <a:lstStyle/>
          <a:p>
            <a:pPr algn="ctr"/>
            <a:r>
              <a:rPr lang="en-GB" sz="1000" dirty="0"/>
              <a:t>Step 02…</a:t>
            </a:r>
          </a:p>
        </p:txBody>
      </p:sp>
      <p:sp>
        <p:nvSpPr>
          <p:cNvPr id="2" name="Title 1">
            <a:extLst>
              <a:ext uri="{FF2B5EF4-FFF2-40B4-BE49-F238E27FC236}">
                <a16:creationId xmlns:a16="http://schemas.microsoft.com/office/drawing/2014/main" id="{9E7F4EEF-FBBA-C959-C33D-2E8F4D8115E1}"/>
              </a:ext>
            </a:extLst>
          </p:cNvPr>
          <p:cNvSpPr>
            <a:spLocks noGrp="1"/>
          </p:cNvSpPr>
          <p:nvPr>
            <p:ph type="title"/>
          </p:nvPr>
        </p:nvSpPr>
        <p:spPr/>
        <p:txBody>
          <a:bodyPr/>
          <a:lstStyle/>
          <a:p>
            <a:pPr>
              <a:tabLst>
                <a:tab pos="2333625" algn="l"/>
              </a:tabLst>
            </a:pPr>
            <a:r>
              <a:rPr lang="en-GB" noProof="0" dirty="0"/>
              <a:t>(Go-to-)Market</a:t>
            </a:r>
          </a:p>
        </p:txBody>
      </p:sp>
      <p:sp>
        <p:nvSpPr>
          <p:cNvPr id="4" name="Slide Number Placeholder 3">
            <a:extLst>
              <a:ext uri="{FF2B5EF4-FFF2-40B4-BE49-F238E27FC236}">
                <a16:creationId xmlns:a16="http://schemas.microsoft.com/office/drawing/2014/main" id="{FC166DE3-A95D-9042-D805-551CC4C20441}"/>
              </a:ext>
            </a:extLst>
          </p:cNvPr>
          <p:cNvSpPr>
            <a:spLocks noGrp="1"/>
          </p:cNvSpPr>
          <p:nvPr>
            <p:ph type="sldNum" sz="quarter" idx="12"/>
          </p:nvPr>
        </p:nvSpPr>
        <p:spPr/>
        <p:txBody>
          <a:bodyPr/>
          <a:lstStyle/>
          <a:p>
            <a:fld id="{7559FC98-AF75-4A00-A03C-DF9FEBF6BCB9}" type="slidenum">
              <a:rPr lang="en-GB" noProof="0" smtClean="0"/>
              <a:pPr/>
              <a:t>7</a:t>
            </a:fld>
            <a:endParaRPr lang="en-GB" noProof="0" dirty="0"/>
          </a:p>
        </p:txBody>
      </p:sp>
      <p:sp>
        <p:nvSpPr>
          <p:cNvPr id="3" name="Text Placeholder 5">
            <a:extLst>
              <a:ext uri="{FF2B5EF4-FFF2-40B4-BE49-F238E27FC236}">
                <a16:creationId xmlns:a16="http://schemas.microsoft.com/office/drawing/2014/main" id="{A34389CD-E0ED-1922-F750-AA2EB2D198D6}"/>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noProof="0" dirty="0"/>
              <a:t>It's best when you show that the market you address is big, growing, and has an international scope.</a:t>
            </a:r>
          </a:p>
          <a:p>
            <a:r>
              <a:rPr lang="en-GB" sz="1100" noProof="0" dirty="0"/>
              <a:t>Also be sure to know the market you address in terms of characteristics, developments soon and any legal regulations.</a:t>
            </a:r>
          </a:p>
          <a:p>
            <a:r>
              <a:rPr lang="en-GB" sz="1100" noProof="0" dirty="0"/>
              <a:t>Show how you want to capture it.</a:t>
            </a:r>
          </a:p>
        </p:txBody>
      </p:sp>
      <p:sp>
        <p:nvSpPr>
          <p:cNvPr id="9" name="Rectangle: Rounded Corners 8">
            <a:extLst>
              <a:ext uri="{FF2B5EF4-FFF2-40B4-BE49-F238E27FC236}">
                <a16:creationId xmlns:a16="http://schemas.microsoft.com/office/drawing/2014/main" id="{E130C439-03A8-8766-9585-34ADDAE1C8E7}"/>
              </a:ext>
            </a:extLst>
          </p:cNvPr>
          <p:cNvSpPr/>
          <p:nvPr/>
        </p:nvSpPr>
        <p:spPr>
          <a:xfrm>
            <a:off x="432373" y="1542567"/>
            <a:ext cx="2337012"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Size &amp; Growth</a:t>
            </a:r>
          </a:p>
        </p:txBody>
      </p:sp>
      <p:sp>
        <p:nvSpPr>
          <p:cNvPr id="10" name="Rectangle: Rounded Corners 9">
            <a:extLst>
              <a:ext uri="{FF2B5EF4-FFF2-40B4-BE49-F238E27FC236}">
                <a16:creationId xmlns:a16="http://schemas.microsoft.com/office/drawing/2014/main" id="{53449864-0A53-D66D-ADD8-6DE7862F9D5E}"/>
              </a:ext>
            </a:extLst>
          </p:cNvPr>
          <p:cNvSpPr/>
          <p:nvPr/>
        </p:nvSpPr>
        <p:spPr>
          <a:xfrm>
            <a:off x="3386605" y="1542567"/>
            <a:ext cx="2337012"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Int. Scope</a:t>
            </a:r>
          </a:p>
        </p:txBody>
      </p:sp>
      <p:sp>
        <p:nvSpPr>
          <p:cNvPr id="11" name="Rectangle: Rounded Corners 10">
            <a:extLst>
              <a:ext uri="{FF2B5EF4-FFF2-40B4-BE49-F238E27FC236}">
                <a16:creationId xmlns:a16="http://schemas.microsoft.com/office/drawing/2014/main" id="{F36C7657-9F7B-BE19-C67E-64694D9F198C}"/>
              </a:ext>
            </a:extLst>
          </p:cNvPr>
          <p:cNvSpPr/>
          <p:nvPr/>
        </p:nvSpPr>
        <p:spPr>
          <a:xfrm>
            <a:off x="6340837" y="1542567"/>
            <a:ext cx="2337012"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Entry Steps</a:t>
            </a:r>
          </a:p>
        </p:txBody>
      </p:sp>
      <p:pic>
        <p:nvPicPr>
          <p:cNvPr id="17" name="Picture 16">
            <a:extLst>
              <a:ext uri="{FF2B5EF4-FFF2-40B4-BE49-F238E27FC236}">
                <a16:creationId xmlns:a16="http://schemas.microsoft.com/office/drawing/2014/main" id="{59ECE026-9277-AFC6-1DCD-D00F57CBBE29}"/>
              </a:ext>
            </a:extLst>
          </p:cNvPr>
          <p:cNvPicPr>
            <a:picLocks noChangeAspect="1"/>
          </p:cNvPicPr>
          <p:nvPr/>
        </p:nvPicPr>
        <p:blipFill>
          <a:blip r:embed="rId2"/>
          <a:stretch>
            <a:fillRect/>
          </a:stretch>
        </p:blipFill>
        <p:spPr>
          <a:xfrm rot="5715287">
            <a:off x="660753" y="1875622"/>
            <a:ext cx="1880250" cy="1871742"/>
          </a:xfrm>
          <a:prstGeom prst="rect">
            <a:avLst/>
          </a:prstGeom>
        </p:spPr>
      </p:pic>
      <p:cxnSp>
        <p:nvCxnSpPr>
          <p:cNvPr id="19" name="Straight Arrow Connector 18">
            <a:extLst>
              <a:ext uri="{FF2B5EF4-FFF2-40B4-BE49-F238E27FC236}">
                <a16:creationId xmlns:a16="http://schemas.microsoft.com/office/drawing/2014/main" id="{AA324BEA-04EF-C850-0BA2-842784E18A03}"/>
              </a:ext>
            </a:extLst>
          </p:cNvPr>
          <p:cNvCxnSpPr/>
          <p:nvPr/>
        </p:nvCxnSpPr>
        <p:spPr>
          <a:xfrm>
            <a:off x="1173707" y="3398719"/>
            <a:ext cx="0" cy="4346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83890007-2EC7-4E98-661E-6E2D576CB831}"/>
              </a:ext>
            </a:extLst>
          </p:cNvPr>
          <p:cNvCxnSpPr/>
          <p:nvPr/>
        </p:nvCxnSpPr>
        <p:spPr>
          <a:xfrm>
            <a:off x="2060812" y="3398719"/>
            <a:ext cx="0" cy="43466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461C29F3-8489-3477-1683-0E23F37C218C}"/>
              </a:ext>
            </a:extLst>
          </p:cNvPr>
          <p:cNvSpPr txBox="1"/>
          <p:nvPr/>
        </p:nvSpPr>
        <p:spPr>
          <a:xfrm>
            <a:off x="1165598" y="2611438"/>
            <a:ext cx="870559" cy="400110"/>
          </a:xfrm>
          <a:prstGeom prst="rect">
            <a:avLst/>
          </a:prstGeom>
          <a:noFill/>
        </p:spPr>
        <p:txBody>
          <a:bodyPr wrap="none" rtlCol="0">
            <a:spAutoFit/>
          </a:bodyPr>
          <a:lstStyle/>
          <a:p>
            <a:pPr algn="ctr"/>
            <a:r>
              <a:rPr lang="en-GB" sz="2000" dirty="0"/>
              <a:t>€XX</a:t>
            </a:r>
            <a:r>
              <a:rPr lang="en-GB" sz="1200" dirty="0"/>
              <a:t>bn</a:t>
            </a:r>
          </a:p>
        </p:txBody>
      </p:sp>
      <p:sp>
        <p:nvSpPr>
          <p:cNvPr id="22" name="TextBox 21">
            <a:extLst>
              <a:ext uri="{FF2B5EF4-FFF2-40B4-BE49-F238E27FC236}">
                <a16:creationId xmlns:a16="http://schemas.microsoft.com/office/drawing/2014/main" id="{5A5D34EB-8B01-3589-7F88-186B2207495C}"/>
              </a:ext>
            </a:extLst>
          </p:cNvPr>
          <p:cNvSpPr txBox="1"/>
          <p:nvPr/>
        </p:nvSpPr>
        <p:spPr>
          <a:xfrm>
            <a:off x="752759" y="3844184"/>
            <a:ext cx="841897" cy="584775"/>
          </a:xfrm>
          <a:prstGeom prst="rect">
            <a:avLst/>
          </a:prstGeom>
          <a:noFill/>
        </p:spPr>
        <p:txBody>
          <a:bodyPr wrap="none" rtlCol="0">
            <a:spAutoFit/>
          </a:bodyPr>
          <a:lstStyle/>
          <a:p>
            <a:pPr algn="ctr"/>
            <a:r>
              <a:rPr lang="en-GB" sz="2000" dirty="0"/>
              <a:t>€X</a:t>
            </a:r>
            <a:r>
              <a:rPr lang="en-GB" sz="1200" dirty="0"/>
              <a:t>bn</a:t>
            </a:r>
          </a:p>
          <a:p>
            <a:pPr algn="ctr"/>
            <a:r>
              <a:rPr lang="en-GB" sz="1200" dirty="0"/>
              <a:t>Segment 1</a:t>
            </a:r>
          </a:p>
        </p:txBody>
      </p:sp>
      <p:sp>
        <p:nvSpPr>
          <p:cNvPr id="23" name="TextBox 22">
            <a:extLst>
              <a:ext uri="{FF2B5EF4-FFF2-40B4-BE49-F238E27FC236}">
                <a16:creationId xmlns:a16="http://schemas.microsoft.com/office/drawing/2014/main" id="{48AF495C-C744-CBF0-7B94-6271C8BD0E3B}"/>
              </a:ext>
            </a:extLst>
          </p:cNvPr>
          <p:cNvSpPr txBox="1"/>
          <p:nvPr/>
        </p:nvSpPr>
        <p:spPr>
          <a:xfrm>
            <a:off x="1639864" y="3844184"/>
            <a:ext cx="841897" cy="584775"/>
          </a:xfrm>
          <a:prstGeom prst="rect">
            <a:avLst/>
          </a:prstGeom>
          <a:noFill/>
        </p:spPr>
        <p:txBody>
          <a:bodyPr wrap="none" rtlCol="0">
            <a:spAutoFit/>
          </a:bodyPr>
          <a:lstStyle/>
          <a:p>
            <a:pPr algn="ctr"/>
            <a:r>
              <a:rPr lang="en-GB" sz="2000" dirty="0"/>
              <a:t>€X</a:t>
            </a:r>
            <a:r>
              <a:rPr lang="en-GB" sz="1200" dirty="0"/>
              <a:t>bn</a:t>
            </a:r>
          </a:p>
          <a:p>
            <a:pPr algn="ctr"/>
            <a:r>
              <a:rPr lang="en-GB" sz="1200" dirty="0"/>
              <a:t>Segment 2</a:t>
            </a:r>
          </a:p>
        </p:txBody>
      </p:sp>
      <p:pic>
        <p:nvPicPr>
          <p:cNvPr id="24" name="Picture 23">
            <a:extLst>
              <a:ext uri="{FF2B5EF4-FFF2-40B4-BE49-F238E27FC236}">
                <a16:creationId xmlns:a16="http://schemas.microsoft.com/office/drawing/2014/main" id="{AB78F447-12F6-D7C0-3117-01DA7938BAAD}"/>
              </a:ext>
            </a:extLst>
          </p:cNvPr>
          <p:cNvPicPr>
            <a:picLocks noChangeAspect="1"/>
          </p:cNvPicPr>
          <p:nvPr/>
        </p:nvPicPr>
        <p:blipFill>
          <a:blip r:embed="rId3"/>
          <a:stretch>
            <a:fillRect/>
          </a:stretch>
        </p:blipFill>
        <p:spPr>
          <a:xfrm>
            <a:off x="3386605" y="1993900"/>
            <a:ext cx="2268557" cy="2065403"/>
          </a:xfrm>
          <a:prstGeom prst="rect">
            <a:avLst/>
          </a:prstGeom>
        </p:spPr>
      </p:pic>
      <p:sp>
        <p:nvSpPr>
          <p:cNvPr id="25" name="Oval 24">
            <a:extLst>
              <a:ext uri="{FF2B5EF4-FFF2-40B4-BE49-F238E27FC236}">
                <a16:creationId xmlns:a16="http://schemas.microsoft.com/office/drawing/2014/main" id="{7671D6C1-DF20-67FA-F524-62A4D68C234F}"/>
              </a:ext>
            </a:extLst>
          </p:cNvPr>
          <p:cNvSpPr/>
          <p:nvPr/>
        </p:nvSpPr>
        <p:spPr>
          <a:xfrm>
            <a:off x="3589361" y="4021771"/>
            <a:ext cx="75063" cy="75063"/>
          </a:xfrm>
          <a:prstGeom prst="ellipse">
            <a:avLst/>
          </a:prstGeom>
          <a:solidFill>
            <a:srgbClr val="1182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0CA94936-6867-E6A7-5B3D-662F47A28B72}"/>
              </a:ext>
            </a:extLst>
          </p:cNvPr>
          <p:cNvSpPr txBox="1"/>
          <p:nvPr/>
        </p:nvSpPr>
        <p:spPr>
          <a:xfrm>
            <a:off x="3626892" y="3936191"/>
            <a:ext cx="1277914" cy="246221"/>
          </a:xfrm>
          <a:prstGeom prst="rect">
            <a:avLst/>
          </a:prstGeom>
          <a:noFill/>
        </p:spPr>
        <p:txBody>
          <a:bodyPr wrap="none" rtlCol="0">
            <a:spAutoFit/>
          </a:bodyPr>
          <a:lstStyle/>
          <a:p>
            <a:pPr algn="ctr"/>
            <a:r>
              <a:rPr lang="en-GB" sz="1000" dirty="0"/>
              <a:t>Addressable markets</a:t>
            </a:r>
          </a:p>
        </p:txBody>
      </p:sp>
      <p:sp>
        <p:nvSpPr>
          <p:cNvPr id="27" name="Oval 26">
            <a:extLst>
              <a:ext uri="{FF2B5EF4-FFF2-40B4-BE49-F238E27FC236}">
                <a16:creationId xmlns:a16="http://schemas.microsoft.com/office/drawing/2014/main" id="{93ABF772-7574-052C-852F-E392BAC3ECEF}"/>
              </a:ext>
            </a:extLst>
          </p:cNvPr>
          <p:cNvSpPr/>
          <p:nvPr/>
        </p:nvSpPr>
        <p:spPr>
          <a:xfrm>
            <a:off x="3589361" y="4230461"/>
            <a:ext cx="75063" cy="75063"/>
          </a:xfrm>
          <a:prstGeom prst="ellipse">
            <a:avLst/>
          </a:prstGeom>
          <a:solidFill>
            <a:srgbClr val="FF6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117D4036-06FA-222F-3875-1D9E51047019}"/>
              </a:ext>
            </a:extLst>
          </p:cNvPr>
          <p:cNvSpPr txBox="1"/>
          <p:nvPr/>
        </p:nvSpPr>
        <p:spPr>
          <a:xfrm>
            <a:off x="3626892" y="4144881"/>
            <a:ext cx="971741" cy="246221"/>
          </a:xfrm>
          <a:prstGeom prst="rect">
            <a:avLst/>
          </a:prstGeom>
          <a:noFill/>
        </p:spPr>
        <p:txBody>
          <a:bodyPr wrap="none" rtlCol="0">
            <a:spAutoFit/>
          </a:bodyPr>
          <a:lstStyle/>
          <a:p>
            <a:pPr algn="ctr"/>
            <a:r>
              <a:rPr lang="en-GB" sz="1000" dirty="0"/>
              <a:t>Active markets</a:t>
            </a:r>
          </a:p>
        </p:txBody>
      </p:sp>
      <p:cxnSp>
        <p:nvCxnSpPr>
          <p:cNvPr id="30" name="Straight Connector 29">
            <a:extLst>
              <a:ext uri="{FF2B5EF4-FFF2-40B4-BE49-F238E27FC236}">
                <a16:creationId xmlns:a16="http://schemas.microsoft.com/office/drawing/2014/main" id="{D12227C8-655F-526F-E077-98C877FE8028}"/>
              </a:ext>
            </a:extLst>
          </p:cNvPr>
          <p:cNvCxnSpPr/>
          <p:nvPr/>
        </p:nvCxnSpPr>
        <p:spPr>
          <a:xfrm>
            <a:off x="6365929" y="2382518"/>
            <a:ext cx="6960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87EEE53-E015-F2C2-65A7-2B71D912A372}"/>
              </a:ext>
            </a:extLst>
          </p:cNvPr>
          <p:cNvCxnSpPr>
            <a:cxnSpLocks/>
          </p:cNvCxnSpPr>
          <p:nvPr/>
        </p:nvCxnSpPr>
        <p:spPr>
          <a:xfrm rot="16200000">
            <a:off x="6713947" y="2730536"/>
            <a:ext cx="6960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19A78F0-2BA7-089A-3151-EC5FBD203D91}"/>
              </a:ext>
            </a:extLst>
          </p:cNvPr>
          <p:cNvCxnSpPr/>
          <p:nvPr/>
        </p:nvCxnSpPr>
        <p:spPr>
          <a:xfrm>
            <a:off x="7059504" y="3078554"/>
            <a:ext cx="6960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0A15153-AC05-48DD-EE89-D33B67C77427}"/>
              </a:ext>
            </a:extLst>
          </p:cNvPr>
          <p:cNvCxnSpPr>
            <a:cxnSpLocks/>
          </p:cNvCxnSpPr>
          <p:nvPr/>
        </p:nvCxnSpPr>
        <p:spPr>
          <a:xfrm rot="16200000">
            <a:off x="7407522" y="3426572"/>
            <a:ext cx="6960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2850F56-4CBE-1CD8-6D2F-72D142008805}"/>
              </a:ext>
            </a:extLst>
          </p:cNvPr>
          <p:cNvCxnSpPr/>
          <p:nvPr/>
        </p:nvCxnSpPr>
        <p:spPr>
          <a:xfrm>
            <a:off x="7757434" y="3774590"/>
            <a:ext cx="6960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4EF17EA-43AC-8F9C-E8F5-6FF7D45A8B89}"/>
              </a:ext>
            </a:extLst>
          </p:cNvPr>
          <p:cNvCxnSpPr>
            <a:cxnSpLocks/>
          </p:cNvCxnSpPr>
          <p:nvPr/>
        </p:nvCxnSpPr>
        <p:spPr>
          <a:xfrm rot="16200000">
            <a:off x="8105452" y="4122608"/>
            <a:ext cx="6960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B18298CE-1DBE-0FAF-9256-73DE2E9326E3}"/>
              </a:ext>
            </a:extLst>
          </p:cNvPr>
          <p:cNvSpPr txBox="1"/>
          <p:nvPr/>
        </p:nvSpPr>
        <p:spPr>
          <a:xfrm>
            <a:off x="6272106" y="2156896"/>
            <a:ext cx="708848" cy="246221"/>
          </a:xfrm>
          <a:prstGeom prst="rect">
            <a:avLst/>
          </a:prstGeom>
          <a:noFill/>
        </p:spPr>
        <p:txBody>
          <a:bodyPr wrap="none" rtlCol="0">
            <a:spAutoFit/>
          </a:bodyPr>
          <a:lstStyle/>
          <a:p>
            <a:pPr algn="ctr"/>
            <a:r>
              <a:rPr lang="en-GB" sz="1000" dirty="0"/>
              <a:t>Step 01…</a:t>
            </a:r>
          </a:p>
        </p:txBody>
      </p:sp>
      <p:sp>
        <p:nvSpPr>
          <p:cNvPr id="5" name="Rectangle: Rounded Corners 4">
            <a:extLst>
              <a:ext uri="{FF2B5EF4-FFF2-40B4-BE49-F238E27FC236}">
                <a16:creationId xmlns:a16="http://schemas.microsoft.com/office/drawing/2014/main" id="{408098E0-1D1B-26D3-98F3-4DB271320BD7}"/>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1860529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E84A2-CAE7-FF1B-675A-166E21EB6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7E0A23-39D6-4047-C2FD-7B46EDD618A1}"/>
              </a:ext>
            </a:extLst>
          </p:cNvPr>
          <p:cNvSpPr>
            <a:spLocks noGrp="1"/>
          </p:cNvSpPr>
          <p:nvPr>
            <p:ph type="title"/>
          </p:nvPr>
        </p:nvSpPr>
        <p:spPr/>
        <p:txBody>
          <a:bodyPr/>
          <a:lstStyle/>
          <a:p>
            <a:pPr>
              <a:tabLst>
                <a:tab pos="2333625" algn="l"/>
              </a:tabLst>
            </a:pPr>
            <a:r>
              <a:rPr lang="en-GB" noProof="0" dirty="0"/>
              <a:t>Competition &amp; USP</a:t>
            </a:r>
          </a:p>
        </p:txBody>
      </p:sp>
      <p:sp>
        <p:nvSpPr>
          <p:cNvPr id="4" name="Slide Number Placeholder 3">
            <a:extLst>
              <a:ext uri="{FF2B5EF4-FFF2-40B4-BE49-F238E27FC236}">
                <a16:creationId xmlns:a16="http://schemas.microsoft.com/office/drawing/2014/main" id="{2C72859E-7952-B076-CBED-F1987667CEB6}"/>
              </a:ext>
            </a:extLst>
          </p:cNvPr>
          <p:cNvSpPr>
            <a:spLocks noGrp="1"/>
          </p:cNvSpPr>
          <p:nvPr>
            <p:ph type="sldNum" sz="quarter" idx="12"/>
          </p:nvPr>
        </p:nvSpPr>
        <p:spPr/>
        <p:txBody>
          <a:bodyPr/>
          <a:lstStyle/>
          <a:p>
            <a:fld id="{7559FC98-AF75-4A00-A03C-DF9FEBF6BCB9}" type="slidenum">
              <a:rPr lang="en-GB" noProof="0" smtClean="0"/>
              <a:pPr/>
              <a:t>8</a:t>
            </a:fld>
            <a:endParaRPr lang="en-GB" noProof="0" dirty="0"/>
          </a:p>
        </p:txBody>
      </p:sp>
      <p:sp>
        <p:nvSpPr>
          <p:cNvPr id="3" name="Text Placeholder 5">
            <a:extLst>
              <a:ext uri="{FF2B5EF4-FFF2-40B4-BE49-F238E27FC236}">
                <a16:creationId xmlns:a16="http://schemas.microsoft.com/office/drawing/2014/main" id="{7F693AC7-295B-68C7-F5DC-298790352C7F}"/>
              </a:ext>
            </a:extLst>
          </p:cNvPr>
          <p:cNvSpPr txBox="1">
            <a:spLocks/>
          </p:cNvSpPr>
          <p:nvPr/>
        </p:nvSpPr>
        <p:spPr>
          <a:xfrm>
            <a:off x="358774" y="735013"/>
            <a:ext cx="8426451"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dirty="0"/>
              <a:t>Show your value propositions (VP) and compare it to your competitors.</a:t>
            </a:r>
          </a:p>
          <a:p>
            <a:r>
              <a:rPr lang="en-GB" sz="1100" dirty="0"/>
              <a:t>Ideally, you have more VPs than the others. Name your USP and/or unfair advantage.</a:t>
            </a:r>
            <a:endParaRPr lang="en-GB" sz="1100" noProof="0" dirty="0"/>
          </a:p>
        </p:txBody>
      </p:sp>
      <p:grpSp>
        <p:nvGrpSpPr>
          <p:cNvPr id="5" name="Gruppierung 1">
            <a:extLst>
              <a:ext uri="{FF2B5EF4-FFF2-40B4-BE49-F238E27FC236}">
                <a16:creationId xmlns:a16="http://schemas.microsoft.com/office/drawing/2014/main" id="{DAA9708E-B88E-D1CB-C5A2-B90346CA9C05}"/>
              </a:ext>
            </a:extLst>
          </p:cNvPr>
          <p:cNvGrpSpPr/>
          <p:nvPr/>
        </p:nvGrpSpPr>
        <p:grpSpPr>
          <a:xfrm>
            <a:off x="358775" y="1635125"/>
            <a:ext cx="4256088" cy="2476454"/>
            <a:chOff x="3063524" y="1338452"/>
            <a:chExt cx="5895156" cy="3148016"/>
          </a:xfrm>
        </p:grpSpPr>
        <p:cxnSp>
          <p:nvCxnSpPr>
            <p:cNvPr id="7" name="Gerader Verbinder 7">
              <a:extLst>
                <a:ext uri="{FF2B5EF4-FFF2-40B4-BE49-F238E27FC236}">
                  <a16:creationId xmlns:a16="http://schemas.microsoft.com/office/drawing/2014/main" id="{953BD4DF-8B70-6692-DF1D-BD53FDDB6506}"/>
                </a:ext>
              </a:extLst>
            </p:cNvPr>
            <p:cNvCxnSpPr/>
            <p:nvPr/>
          </p:nvCxnSpPr>
          <p:spPr>
            <a:xfrm>
              <a:off x="3096886" y="1770502"/>
              <a:ext cx="5861794"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8" name="Gerader Verbinder 55">
              <a:extLst>
                <a:ext uri="{FF2B5EF4-FFF2-40B4-BE49-F238E27FC236}">
                  <a16:creationId xmlns:a16="http://schemas.microsoft.com/office/drawing/2014/main" id="{A80D2318-F2A2-4CE0-6BA5-3BDA32AB2BFA}"/>
                </a:ext>
              </a:extLst>
            </p:cNvPr>
            <p:cNvCxnSpPr/>
            <p:nvPr/>
          </p:nvCxnSpPr>
          <p:spPr>
            <a:xfrm>
              <a:off x="3096885" y="4002750"/>
              <a:ext cx="5861795"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9" name="Gerader Verbinder 56">
              <a:extLst>
                <a:ext uri="{FF2B5EF4-FFF2-40B4-BE49-F238E27FC236}">
                  <a16:creationId xmlns:a16="http://schemas.microsoft.com/office/drawing/2014/main" id="{9F0E684E-D521-B643-D677-1C5E84F46C5D}"/>
                </a:ext>
              </a:extLst>
            </p:cNvPr>
            <p:cNvCxnSpPr/>
            <p:nvPr/>
          </p:nvCxnSpPr>
          <p:spPr>
            <a:xfrm>
              <a:off x="3096884" y="3893883"/>
              <a:ext cx="5861796"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0" name="Gerader Verbinder 57">
              <a:extLst>
                <a:ext uri="{FF2B5EF4-FFF2-40B4-BE49-F238E27FC236}">
                  <a16:creationId xmlns:a16="http://schemas.microsoft.com/office/drawing/2014/main" id="{99077AF7-8458-7533-35A3-41C55324D6B8}"/>
                </a:ext>
              </a:extLst>
            </p:cNvPr>
            <p:cNvCxnSpPr/>
            <p:nvPr/>
          </p:nvCxnSpPr>
          <p:spPr>
            <a:xfrm>
              <a:off x="4614339" y="1338454"/>
              <a:ext cx="0" cy="2664296"/>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1" name="Gerader Verbinder 58">
              <a:extLst>
                <a:ext uri="{FF2B5EF4-FFF2-40B4-BE49-F238E27FC236}">
                  <a16:creationId xmlns:a16="http://schemas.microsoft.com/office/drawing/2014/main" id="{EAF25138-CA18-B7F1-F0B3-708242432205}"/>
                </a:ext>
              </a:extLst>
            </p:cNvPr>
            <p:cNvCxnSpPr/>
            <p:nvPr/>
          </p:nvCxnSpPr>
          <p:spPr>
            <a:xfrm>
              <a:off x="5694459" y="1338453"/>
              <a:ext cx="0" cy="2664297"/>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2" name="Gerader Verbinder 59">
              <a:extLst>
                <a:ext uri="{FF2B5EF4-FFF2-40B4-BE49-F238E27FC236}">
                  <a16:creationId xmlns:a16="http://schemas.microsoft.com/office/drawing/2014/main" id="{041F0C07-5C7F-9CF9-D9C6-BBAC65A4FD90}"/>
                </a:ext>
              </a:extLst>
            </p:cNvPr>
            <p:cNvCxnSpPr/>
            <p:nvPr/>
          </p:nvCxnSpPr>
          <p:spPr>
            <a:xfrm>
              <a:off x="7854699" y="1338452"/>
              <a:ext cx="0" cy="2664298"/>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60">
              <a:extLst>
                <a:ext uri="{FF2B5EF4-FFF2-40B4-BE49-F238E27FC236}">
                  <a16:creationId xmlns:a16="http://schemas.microsoft.com/office/drawing/2014/main" id="{0AC6F664-6B96-2AA2-88E1-7C6300A957C5}"/>
                </a:ext>
              </a:extLst>
            </p:cNvPr>
            <p:cNvCxnSpPr/>
            <p:nvPr/>
          </p:nvCxnSpPr>
          <p:spPr>
            <a:xfrm>
              <a:off x="6774579" y="1338454"/>
              <a:ext cx="0" cy="2664296"/>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4" name="Textfeld 10">
              <a:extLst>
                <a:ext uri="{FF2B5EF4-FFF2-40B4-BE49-F238E27FC236}">
                  <a16:creationId xmlns:a16="http://schemas.microsoft.com/office/drawing/2014/main" id="{4A1F76D7-DFB1-A8EA-77FF-09CF3DCAB3C1}"/>
                </a:ext>
              </a:extLst>
            </p:cNvPr>
            <p:cNvSpPr txBox="1"/>
            <p:nvPr/>
          </p:nvSpPr>
          <p:spPr>
            <a:xfrm>
              <a:off x="3063525" y="1919993"/>
              <a:ext cx="1584175" cy="276999"/>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Value Propositions 1</a:t>
              </a:r>
            </a:p>
          </p:txBody>
        </p:sp>
        <p:sp>
          <p:nvSpPr>
            <p:cNvPr id="15" name="Textfeld 61">
              <a:extLst>
                <a:ext uri="{FF2B5EF4-FFF2-40B4-BE49-F238E27FC236}">
                  <a16:creationId xmlns:a16="http://schemas.microsoft.com/office/drawing/2014/main" id="{B42C09F7-4E76-0218-AAB9-7569747F9F12}"/>
                </a:ext>
              </a:extLst>
            </p:cNvPr>
            <p:cNvSpPr txBox="1"/>
            <p:nvPr/>
          </p:nvSpPr>
          <p:spPr>
            <a:xfrm>
              <a:off x="3063524" y="2316590"/>
              <a:ext cx="1584175" cy="276999"/>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Value Propositions 2</a:t>
              </a:r>
            </a:p>
          </p:txBody>
        </p:sp>
        <p:sp>
          <p:nvSpPr>
            <p:cNvPr id="16" name="Textfeld 62">
              <a:extLst>
                <a:ext uri="{FF2B5EF4-FFF2-40B4-BE49-F238E27FC236}">
                  <a16:creationId xmlns:a16="http://schemas.microsoft.com/office/drawing/2014/main" id="{056C32DC-AD1D-EE36-CB78-A441A73F2FB7}"/>
                </a:ext>
              </a:extLst>
            </p:cNvPr>
            <p:cNvSpPr txBox="1"/>
            <p:nvPr/>
          </p:nvSpPr>
          <p:spPr>
            <a:xfrm>
              <a:off x="3071664" y="2715877"/>
              <a:ext cx="1584175" cy="276999"/>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Value Propositions 3</a:t>
              </a:r>
            </a:p>
          </p:txBody>
        </p:sp>
        <p:sp>
          <p:nvSpPr>
            <p:cNvPr id="17" name="Textfeld 63">
              <a:extLst>
                <a:ext uri="{FF2B5EF4-FFF2-40B4-BE49-F238E27FC236}">
                  <a16:creationId xmlns:a16="http://schemas.microsoft.com/office/drawing/2014/main" id="{C9400487-3069-DBBC-08EA-521F9A43424C}"/>
                </a:ext>
              </a:extLst>
            </p:cNvPr>
            <p:cNvSpPr txBox="1"/>
            <p:nvPr/>
          </p:nvSpPr>
          <p:spPr>
            <a:xfrm>
              <a:off x="3068810" y="3114080"/>
              <a:ext cx="1584175" cy="276999"/>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Value Propositions 4</a:t>
              </a:r>
            </a:p>
          </p:txBody>
        </p:sp>
        <p:sp>
          <p:nvSpPr>
            <p:cNvPr id="18" name="Textfeld 64">
              <a:extLst>
                <a:ext uri="{FF2B5EF4-FFF2-40B4-BE49-F238E27FC236}">
                  <a16:creationId xmlns:a16="http://schemas.microsoft.com/office/drawing/2014/main" id="{173DBEC9-E686-96E4-AAC4-3FB1315CC048}"/>
                </a:ext>
              </a:extLst>
            </p:cNvPr>
            <p:cNvSpPr txBox="1"/>
            <p:nvPr/>
          </p:nvSpPr>
          <p:spPr>
            <a:xfrm>
              <a:off x="3071664" y="3511761"/>
              <a:ext cx="1584175" cy="276999"/>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Value Propositions 5</a:t>
              </a:r>
            </a:p>
          </p:txBody>
        </p:sp>
        <p:sp>
          <p:nvSpPr>
            <p:cNvPr id="19" name="Textfeld 65">
              <a:extLst>
                <a:ext uri="{FF2B5EF4-FFF2-40B4-BE49-F238E27FC236}">
                  <a16:creationId xmlns:a16="http://schemas.microsoft.com/office/drawing/2014/main" id="{9B0DB8DA-59BE-3A4C-33FF-1C29520F2D88}"/>
                </a:ext>
              </a:extLst>
            </p:cNvPr>
            <p:cNvSpPr txBox="1"/>
            <p:nvPr/>
          </p:nvSpPr>
          <p:spPr>
            <a:xfrm>
              <a:off x="4635157" y="1414005"/>
              <a:ext cx="1095484" cy="430363"/>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Competitor 1</a:t>
              </a:r>
            </a:p>
          </p:txBody>
        </p:sp>
        <p:sp>
          <p:nvSpPr>
            <p:cNvPr id="20" name="Textfeld 66">
              <a:extLst>
                <a:ext uri="{FF2B5EF4-FFF2-40B4-BE49-F238E27FC236}">
                  <a16:creationId xmlns:a16="http://schemas.microsoft.com/office/drawing/2014/main" id="{8850AD6A-B155-941E-41B3-026942277EE2}"/>
                </a:ext>
              </a:extLst>
            </p:cNvPr>
            <p:cNvSpPr txBox="1"/>
            <p:nvPr/>
          </p:nvSpPr>
          <p:spPr>
            <a:xfrm>
              <a:off x="5700706" y="1413235"/>
              <a:ext cx="1095484" cy="430363"/>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Competitor 2</a:t>
              </a:r>
            </a:p>
          </p:txBody>
        </p:sp>
        <p:sp>
          <p:nvSpPr>
            <p:cNvPr id="21" name="Textfeld 67">
              <a:extLst>
                <a:ext uri="{FF2B5EF4-FFF2-40B4-BE49-F238E27FC236}">
                  <a16:creationId xmlns:a16="http://schemas.microsoft.com/office/drawing/2014/main" id="{C12E2D16-2086-17D0-A919-B636D872B998}"/>
                </a:ext>
              </a:extLst>
            </p:cNvPr>
            <p:cNvSpPr txBox="1"/>
            <p:nvPr/>
          </p:nvSpPr>
          <p:spPr>
            <a:xfrm>
              <a:off x="6769260" y="1412465"/>
              <a:ext cx="1095484" cy="430363"/>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Competitor 3</a:t>
              </a:r>
            </a:p>
          </p:txBody>
        </p:sp>
        <p:sp>
          <p:nvSpPr>
            <p:cNvPr id="22" name="Textfeld 68">
              <a:extLst>
                <a:ext uri="{FF2B5EF4-FFF2-40B4-BE49-F238E27FC236}">
                  <a16:creationId xmlns:a16="http://schemas.microsoft.com/office/drawing/2014/main" id="{EA8006E2-1570-4EE0-8A56-A727C8D28389}"/>
                </a:ext>
              </a:extLst>
            </p:cNvPr>
            <p:cNvSpPr txBox="1"/>
            <p:nvPr/>
          </p:nvSpPr>
          <p:spPr>
            <a:xfrm>
              <a:off x="7863196" y="1411695"/>
              <a:ext cx="1095484" cy="430363"/>
            </a:xfrm>
            <a:prstGeom prst="rect">
              <a:avLst/>
            </a:prstGeom>
            <a:noFill/>
          </p:spPr>
          <p:txBody>
            <a:bodyPr wrap="square" rtlCol="0">
              <a:spAutoFit/>
            </a:bodyPr>
            <a:lstStyle/>
            <a:p>
              <a:r>
                <a:rPr lang="en-GB" sz="800" noProof="0" dirty="0">
                  <a:ea typeface="Tahoma" panose="020B0604030504040204" pitchFamily="34" charset="0"/>
                  <a:cs typeface="Tahoma" panose="020B0604030504040204" pitchFamily="34" charset="0"/>
                </a:rPr>
                <a:t>Your Venture</a:t>
              </a:r>
            </a:p>
          </p:txBody>
        </p:sp>
        <p:sp>
          <p:nvSpPr>
            <p:cNvPr id="23" name="Textfeld 69">
              <a:extLst>
                <a:ext uri="{FF2B5EF4-FFF2-40B4-BE49-F238E27FC236}">
                  <a16:creationId xmlns:a16="http://schemas.microsoft.com/office/drawing/2014/main" id="{87C02C8F-4FDE-446D-7A79-9132F5AA07FE}"/>
                </a:ext>
              </a:extLst>
            </p:cNvPr>
            <p:cNvSpPr txBox="1"/>
            <p:nvPr/>
          </p:nvSpPr>
          <p:spPr>
            <a:xfrm>
              <a:off x="3096886" y="4134353"/>
              <a:ext cx="1584174" cy="352115"/>
            </a:xfrm>
            <a:prstGeom prst="rect">
              <a:avLst/>
            </a:prstGeom>
            <a:noFill/>
          </p:spPr>
          <p:txBody>
            <a:bodyPr wrap="square" rtlCol="0">
              <a:spAutoFit/>
            </a:bodyPr>
            <a:lstStyle/>
            <a:p>
              <a:r>
                <a:rPr lang="en-GB" sz="1200" b="1" noProof="0" dirty="0">
                  <a:ea typeface="Tahoma" panose="020B0604030504040204" pitchFamily="34" charset="0"/>
                  <a:cs typeface="Tahoma" panose="020B0604030504040204" pitchFamily="34" charset="0"/>
                </a:rPr>
                <a:t>Your USP</a:t>
              </a:r>
            </a:p>
          </p:txBody>
        </p:sp>
        <p:sp>
          <p:nvSpPr>
            <p:cNvPr id="24" name="Textfeld 70">
              <a:extLst>
                <a:ext uri="{FF2B5EF4-FFF2-40B4-BE49-F238E27FC236}">
                  <a16:creationId xmlns:a16="http://schemas.microsoft.com/office/drawing/2014/main" id="{5191F099-2577-4023-381B-63523D167176}"/>
                </a:ext>
              </a:extLst>
            </p:cNvPr>
            <p:cNvSpPr txBox="1"/>
            <p:nvPr/>
          </p:nvSpPr>
          <p:spPr>
            <a:xfrm>
              <a:off x="4987384" y="2328593"/>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25" name="Textfeld 71">
              <a:extLst>
                <a:ext uri="{FF2B5EF4-FFF2-40B4-BE49-F238E27FC236}">
                  <a16:creationId xmlns:a16="http://schemas.microsoft.com/office/drawing/2014/main" id="{DD345094-32F7-5B0F-AFAD-0D7D9B4ECA44}"/>
                </a:ext>
              </a:extLst>
            </p:cNvPr>
            <p:cNvSpPr txBox="1"/>
            <p:nvPr/>
          </p:nvSpPr>
          <p:spPr>
            <a:xfrm>
              <a:off x="4987384" y="2715877"/>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26" name="Textfeld 72">
              <a:extLst>
                <a:ext uri="{FF2B5EF4-FFF2-40B4-BE49-F238E27FC236}">
                  <a16:creationId xmlns:a16="http://schemas.microsoft.com/office/drawing/2014/main" id="{EAF3EB6C-AA32-65B6-58EB-3D605BED13D1}"/>
                </a:ext>
              </a:extLst>
            </p:cNvPr>
            <p:cNvSpPr txBox="1"/>
            <p:nvPr/>
          </p:nvSpPr>
          <p:spPr>
            <a:xfrm>
              <a:off x="6058343" y="2336425"/>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27" name="Textfeld 73">
              <a:extLst>
                <a:ext uri="{FF2B5EF4-FFF2-40B4-BE49-F238E27FC236}">
                  <a16:creationId xmlns:a16="http://schemas.microsoft.com/office/drawing/2014/main" id="{3D9699B4-67ED-FA96-F9E3-89FFCB97AC4C}"/>
                </a:ext>
              </a:extLst>
            </p:cNvPr>
            <p:cNvSpPr txBox="1"/>
            <p:nvPr/>
          </p:nvSpPr>
          <p:spPr>
            <a:xfrm>
              <a:off x="7130708" y="3114811"/>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28" name="Textfeld 74">
              <a:extLst>
                <a:ext uri="{FF2B5EF4-FFF2-40B4-BE49-F238E27FC236}">
                  <a16:creationId xmlns:a16="http://schemas.microsoft.com/office/drawing/2014/main" id="{0FD95D67-B81C-FBF7-EC1F-3E278E9F2308}"/>
                </a:ext>
              </a:extLst>
            </p:cNvPr>
            <p:cNvSpPr txBox="1"/>
            <p:nvPr/>
          </p:nvSpPr>
          <p:spPr>
            <a:xfrm>
              <a:off x="7138006" y="190767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29" name="Textfeld 75">
              <a:extLst>
                <a:ext uri="{FF2B5EF4-FFF2-40B4-BE49-F238E27FC236}">
                  <a16:creationId xmlns:a16="http://schemas.microsoft.com/office/drawing/2014/main" id="{9CA94E1A-F1AB-DD1C-E354-55CB21372AE0}"/>
                </a:ext>
              </a:extLst>
            </p:cNvPr>
            <p:cNvSpPr txBox="1"/>
            <p:nvPr/>
          </p:nvSpPr>
          <p:spPr>
            <a:xfrm>
              <a:off x="4987384" y="1919993"/>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0" name="Textfeld 76">
              <a:extLst>
                <a:ext uri="{FF2B5EF4-FFF2-40B4-BE49-F238E27FC236}">
                  <a16:creationId xmlns:a16="http://schemas.microsoft.com/office/drawing/2014/main" id="{771A5F72-09C7-EC10-1681-E6ECACF1AE1B}"/>
                </a:ext>
              </a:extLst>
            </p:cNvPr>
            <p:cNvSpPr txBox="1"/>
            <p:nvPr/>
          </p:nvSpPr>
          <p:spPr>
            <a:xfrm>
              <a:off x="4987384" y="3129957"/>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1" name="Textfeld 77">
              <a:extLst>
                <a:ext uri="{FF2B5EF4-FFF2-40B4-BE49-F238E27FC236}">
                  <a16:creationId xmlns:a16="http://schemas.microsoft.com/office/drawing/2014/main" id="{E0EF1818-42AB-FF38-DE93-CEC5208227E5}"/>
                </a:ext>
              </a:extLst>
            </p:cNvPr>
            <p:cNvSpPr txBox="1"/>
            <p:nvPr/>
          </p:nvSpPr>
          <p:spPr>
            <a:xfrm>
              <a:off x="4987384" y="3511759"/>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2" name="Textfeld 78">
              <a:extLst>
                <a:ext uri="{FF2B5EF4-FFF2-40B4-BE49-F238E27FC236}">
                  <a16:creationId xmlns:a16="http://schemas.microsoft.com/office/drawing/2014/main" id="{E9535343-8D3A-9811-E4A8-76E00EF77933}"/>
                </a:ext>
              </a:extLst>
            </p:cNvPr>
            <p:cNvSpPr txBox="1"/>
            <p:nvPr/>
          </p:nvSpPr>
          <p:spPr>
            <a:xfrm>
              <a:off x="6052805" y="3112011"/>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3" name="Textfeld 79">
              <a:extLst>
                <a:ext uri="{FF2B5EF4-FFF2-40B4-BE49-F238E27FC236}">
                  <a16:creationId xmlns:a16="http://schemas.microsoft.com/office/drawing/2014/main" id="{1918E7EE-02F9-F8CA-9B12-58AD66B907AB}"/>
                </a:ext>
              </a:extLst>
            </p:cNvPr>
            <p:cNvSpPr txBox="1"/>
            <p:nvPr/>
          </p:nvSpPr>
          <p:spPr>
            <a:xfrm>
              <a:off x="6052805" y="3493813"/>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4" name="Textfeld 80">
              <a:extLst>
                <a:ext uri="{FF2B5EF4-FFF2-40B4-BE49-F238E27FC236}">
                  <a16:creationId xmlns:a16="http://schemas.microsoft.com/office/drawing/2014/main" id="{BC2CCF50-EEF5-84D8-20D9-BBC21A33C0D5}"/>
                </a:ext>
              </a:extLst>
            </p:cNvPr>
            <p:cNvSpPr txBox="1"/>
            <p:nvPr/>
          </p:nvSpPr>
          <p:spPr>
            <a:xfrm>
              <a:off x="7132214" y="234207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5" name="Textfeld 81">
              <a:extLst>
                <a:ext uri="{FF2B5EF4-FFF2-40B4-BE49-F238E27FC236}">
                  <a16:creationId xmlns:a16="http://schemas.microsoft.com/office/drawing/2014/main" id="{0DDA61A7-01F0-C33F-AC04-A22D35CC6617}"/>
                </a:ext>
              </a:extLst>
            </p:cNvPr>
            <p:cNvSpPr txBox="1"/>
            <p:nvPr/>
          </p:nvSpPr>
          <p:spPr>
            <a:xfrm>
              <a:off x="7132214" y="2723875"/>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6" name="Textfeld 82">
              <a:extLst>
                <a:ext uri="{FF2B5EF4-FFF2-40B4-BE49-F238E27FC236}">
                  <a16:creationId xmlns:a16="http://schemas.microsoft.com/office/drawing/2014/main" id="{F2D4F501-A1F9-4AFF-6FAA-D25C937D3D89}"/>
                </a:ext>
              </a:extLst>
            </p:cNvPr>
            <p:cNvSpPr txBox="1"/>
            <p:nvPr/>
          </p:nvSpPr>
          <p:spPr>
            <a:xfrm>
              <a:off x="6058343" y="1918945"/>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37" name="Textfeld 83">
              <a:extLst>
                <a:ext uri="{FF2B5EF4-FFF2-40B4-BE49-F238E27FC236}">
                  <a16:creationId xmlns:a16="http://schemas.microsoft.com/office/drawing/2014/main" id="{3FE53ED3-3B58-81F9-35CB-9A0C936059D3}"/>
                </a:ext>
              </a:extLst>
            </p:cNvPr>
            <p:cNvSpPr txBox="1"/>
            <p:nvPr/>
          </p:nvSpPr>
          <p:spPr>
            <a:xfrm>
              <a:off x="6052094" y="273033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8" name="Textfeld 84">
              <a:extLst>
                <a:ext uri="{FF2B5EF4-FFF2-40B4-BE49-F238E27FC236}">
                  <a16:creationId xmlns:a16="http://schemas.microsoft.com/office/drawing/2014/main" id="{3AE7E83F-A7C8-C4EC-CA64-CACABEDFF1F4}"/>
                </a:ext>
              </a:extLst>
            </p:cNvPr>
            <p:cNvSpPr txBox="1"/>
            <p:nvPr/>
          </p:nvSpPr>
          <p:spPr>
            <a:xfrm>
              <a:off x="7126678" y="349236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X</a:t>
              </a:r>
            </a:p>
          </p:txBody>
        </p:sp>
        <p:sp>
          <p:nvSpPr>
            <p:cNvPr id="39" name="Textfeld 85">
              <a:extLst>
                <a:ext uri="{FF2B5EF4-FFF2-40B4-BE49-F238E27FC236}">
                  <a16:creationId xmlns:a16="http://schemas.microsoft.com/office/drawing/2014/main" id="{86BF43E8-87F8-7A48-4E35-3D091BB5253E}"/>
                </a:ext>
              </a:extLst>
            </p:cNvPr>
            <p:cNvSpPr txBox="1"/>
            <p:nvPr/>
          </p:nvSpPr>
          <p:spPr>
            <a:xfrm>
              <a:off x="8168655" y="192555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40" name="Textfeld 86">
              <a:extLst>
                <a:ext uri="{FF2B5EF4-FFF2-40B4-BE49-F238E27FC236}">
                  <a16:creationId xmlns:a16="http://schemas.microsoft.com/office/drawing/2014/main" id="{8BB26625-FAD8-3E44-A736-DB6056B89FFE}"/>
                </a:ext>
              </a:extLst>
            </p:cNvPr>
            <p:cNvSpPr txBox="1"/>
            <p:nvPr/>
          </p:nvSpPr>
          <p:spPr>
            <a:xfrm>
              <a:off x="8168653" y="231270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41" name="Textfeld 87">
              <a:extLst>
                <a:ext uri="{FF2B5EF4-FFF2-40B4-BE49-F238E27FC236}">
                  <a16:creationId xmlns:a16="http://schemas.microsoft.com/office/drawing/2014/main" id="{3FBF806B-0C21-887D-526F-9E2704DA7F21}"/>
                </a:ext>
              </a:extLst>
            </p:cNvPr>
            <p:cNvSpPr txBox="1"/>
            <p:nvPr/>
          </p:nvSpPr>
          <p:spPr>
            <a:xfrm>
              <a:off x="8168655" y="271751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42" name="Textfeld 88">
              <a:extLst>
                <a:ext uri="{FF2B5EF4-FFF2-40B4-BE49-F238E27FC236}">
                  <a16:creationId xmlns:a16="http://schemas.microsoft.com/office/drawing/2014/main" id="{13269FC0-E9D4-D0D3-7C88-346AA5165F1D}"/>
                </a:ext>
              </a:extLst>
            </p:cNvPr>
            <p:cNvSpPr txBox="1"/>
            <p:nvPr/>
          </p:nvSpPr>
          <p:spPr>
            <a:xfrm>
              <a:off x="8168653" y="3114080"/>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sp>
          <p:nvSpPr>
            <p:cNvPr id="43" name="Textfeld 89">
              <a:extLst>
                <a:ext uri="{FF2B5EF4-FFF2-40B4-BE49-F238E27FC236}">
                  <a16:creationId xmlns:a16="http://schemas.microsoft.com/office/drawing/2014/main" id="{3DD70802-F47F-66A7-FA6B-E5468DDC5E47}"/>
                </a:ext>
              </a:extLst>
            </p:cNvPr>
            <p:cNvSpPr txBox="1"/>
            <p:nvPr/>
          </p:nvSpPr>
          <p:spPr>
            <a:xfrm>
              <a:off x="8174973" y="3492362"/>
              <a:ext cx="347035" cy="352115"/>
            </a:xfrm>
            <a:prstGeom prst="rect">
              <a:avLst/>
            </a:prstGeom>
            <a:noFill/>
          </p:spPr>
          <p:txBody>
            <a:bodyPr wrap="square" rtlCol="0">
              <a:spAutoFit/>
            </a:bodyPr>
            <a:lstStyle/>
            <a:p>
              <a:r>
                <a:rPr lang="en-GB" sz="1200" noProof="0" dirty="0">
                  <a:ea typeface="Tahoma" panose="020B0604030504040204" pitchFamily="34" charset="0"/>
                  <a:cs typeface="Tahoma" panose="020B0604030504040204" pitchFamily="34" charset="0"/>
                </a:rPr>
                <a:t>√</a:t>
              </a:r>
            </a:p>
          </p:txBody>
        </p:sp>
      </p:grpSp>
      <p:sp>
        <p:nvSpPr>
          <p:cNvPr id="44" name="Rectangle: Rounded Corners 43">
            <a:extLst>
              <a:ext uri="{FF2B5EF4-FFF2-40B4-BE49-F238E27FC236}">
                <a16:creationId xmlns:a16="http://schemas.microsoft.com/office/drawing/2014/main" id="{2A7327C3-3AAC-2CC3-E01A-A124F55586B3}"/>
              </a:ext>
            </a:extLst>
          </p:cNvPr>
          <p:cNvSpPr/>
          <p:nvPr/>
        </p:nvSpPr>
        <p:spPr>
          <a:xfrm>
            <a:off x="4942354" y="1637213"/>
            <a:ext cx="3628111" cy="185116"/>
          </a:xfrm>
          <a:prstGeom prst="roundRect">
            <a:avLst/>
          </a:prstGeom>
          <a:solidFill>
            <a:schemeClr val="tx2"/>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t>Companies addressing similar markets</a:t>
            </a:r>
          </a:p>
        </p:txBody>
      </p:sp>
      <p:sp>
        <p:nvSpPr>
          <p:cNvPr id="45" name="TextBox 44">
            <a:extLst>
              <a:ext uri="{FF2B5EF4-FFF2-40B4-BE49-F238E27FC236}">
                <a16:creationId xmlns:a16="http://schemas.microsoft.com/office/drawing/2014/main" id="{0811F556-F650-9229-2ECB-46B5469AE9D5}"/>
              </a:ext>
            </a:extLst>
          </p:cNvPr>
          <p:cNvSpPr txBox="1"/>
          <p:nvPr/>
        </p:nvSpPr>
        <p:spPr>
          <a:xfrm>
            <a:off x="5886189" y="2547754"/>
            <a:ext cx="1730602" cy="307777"/>
          </a:xfrm>
          <a:prstGeom prst="rect">
            <a:avLst/>
          </a:prstGeom>
          <a:noFill/>
        </p:spPr>
        <p:txBody>
          <a:bodyPr wrap="none" rtlCol="0">
            <a:spAutoFit/>
          </a:bodyPr>
          <a:lstStyle/>
          <a:p>
            <a:pPr algn="ctr"/>
            <a:r>
              <a:rPr lang="en-GB" sz="1400" dirty="0">
                <a:solidFill>
                  <a:schemeClr val="bg1">
                    <a:lumMod val="50000"/>
                  </a:schemeClr>
                </a:solidFill>
              </a:rPr>
              <a:t>Put some logos here.</a:t>
            </a:r>
          </a:p>
        </p:txBody>
      </p:sp>
      <p:sp>
        <p:nvSpPr>
          <p:cNvPr id="6" name="Rectangle: Rounded Corners 5">
            <a:extLst>
              <a:ext uri="{FF2B5EF4-FFF2-40B4-BE49-F238E27FC236}">
                <a16:creationId xmlns:a16="http://schemas.microsoft.com/office/drawing/2014/main" id="{B3B88AF5-8703-2F47-804A-A52DA2E7F16B}"/>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1367935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EC2DB-A667-2333-D8D1-3D7471FED0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F14D86-5B55-EFEC-7212-30FEDD0832E7}"/>
              </a:ext>
            </a:extLst>
          </p:cNvPr>
          <p:cNvSpPr>
            <a:spLocks noGrp="1"/>
          </p:cNvSpPr>
          <p:nvPr>
            <p:ph type="title"/>
          </p:nvPr>
        </p:nvSpPr>
        <p:spPr/>
        <p:txBody>
          <a:bodyPr/>
          <a:lstStyle/>
          <a:p>
            <a:pPr>
              <a:tabLst>
                <a:tab pos="2333625" algn="l"/>
              </a:tabLst>
            </a:pPr>
            <a:r>
              <a:rPr lang="en-GB" noProof="0" dirty="0"/>
              <a:t>Team</a:t>
            </a:r>
          </a:p>
        </p:txBody>
      </p:sp>
      <p:sp>
        <p:nvSpPr>
          <p:cNvPr id="4" name="Slide Number Placeholder 3">
            <a:extLst>
              <a:ext uri="{FF2B5EF4-FFF2-40B4-BE49-F238E27FC236}">
                <a16:creationId xmlns:a16="http://schemas.microsoft.com/office/drawing/2014/main" id="{91E2BFE3-6F46-F395-B573-280E50997752}"/>
              </a:ext>
            </a:extLst>
          </p:cNvPr>
          <p:cNvSpPr>
            <a:spLocks noGrp="1"/>
          </p:cNvSpPr>
          <p:nvPr>
            <p:ph type="sldNum" sz="quarter" idx="12"/>
          </p:nvPr>
        </p:nvSpPr>
        <p:spPr/>
        <p:txBody>
          <a:bodyPr/>
          <a:lstStyle/>
          <a:p>
            <a:fld id="{7559FC98-AF75-4A00-A03C-DF9FEBF6BCB9}" type="slidenum">
              <a:rPr lang="en-GB" noProof="0" smtClean="0"/>
              <a:pPr/>
              <a:t>9</a:t>
            </a:fld>
            <a:endParaRPr lang="en-GB" noProof="0" dirty="0"/>
          </a:p>
        </p:txBody>
      </p:sp>
      <p:sp>
        <p:nvSpPr>
          <p:cNvPr id="3" name="Text Placeholder 5">
            <a:extLst>
              <a:ext uri="{FF2B5EF4-FFF2-40B4-BE49-F238E27FC236}">
                <a16:creationId xmlns:a16="http://schemas.microsoft.com/office/drawing/2014/main" id="{26C83B7E-AEB9-69E9-2A31-84C1525AE7B7}"/>
              </a:ext>
            </a:extLst>
          </p:cNvPr>
          <p:cNvSpPr txBox="1">
            <a:spLocks/>
          </p:cNvSpPr>
          <p:nvPr/>
        </p:nvSpPr>
        <p:spPr>
          <a:xfrm>
            <a:off x="358775" y="735013"/>
            <a:ext cx="8426450" cy="541337"/>
          </a:xfrm>
          <a:prstGeom prst="rect">
            <a:avLst/>
          </a:prstGeom>
        </p:spPr>
        <p:txBody>
          <a:bodyPr vert="horz" lIns="0" tIns="0" rIns="0" bIns="0" rtlCol="0">
            <a:noAutofit/>
          </a:bodyPr>
          <a:lstStyle>
            <a:lvl1pPr marL="0" indent="0" algn="l" defTabSz="6858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1pPr>
            <a:lvl2pPr marL="18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2pPr>
            <a:lvl3pPr marL="540000" indent="-180000" algn="l" defTabSz="685800" rtl="0" eaLnBrk="1" latinLnBrk="0" hangingPunct="1">
              <a:lnSpc>
                <a:spcPct val="100000"/>
              </a:lnSpc>
              <a:spcBef>
                <a:spcPts val="0"/>
              </a:spcBef>
              <a:spcAft>
                <a:spcPts val="400"/>
              </a:spcAft>
              <a:buFont typeface="Arial" panose="020B0604020202020204" pitchFamily="34" charset="0"/>
              <a:buChar char="•"/>
              <a:defRPr sz="1400" kern="1200">
                <a:solidFill>
                  <a:schemeClr val="tx1"/>
                </a:solidFill>
                <a:latin typeface="+mn-lt"/>
                <a:ea typeface="+mn-ea"/>
                <a:cs typeface="+mn-cs"/>
              </a:defRPr>
            </a:lvl3pPr>
            <a:lvl4pPr marL="90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4pPr>
            <a:lvl5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5pPr>
            <a:lvl6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6pPr>
            <a:lvl7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7pPr>
            <a:lvl8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8pPr>
            <a:lvl9pPr marL="1260000" indent="-180000" algn="l" defTabSz="685800" rtl="0" eaLnBrk="1" latinLnBrk="0" hangingPunct="1">
              <a:lnSpc>
                <a:spcPct val="100000"/>
              </a:lnSpc>
              <a:spcBef>
                <a:spcPts val="0"/>
              </a:spcBef>
              <a:spcAft>
                <a:spcPts val="400"/>
              </a:spcAft>
              <a:buSzPct val="110000"/>
              <a:buFont typeface="Arial" panose="020B0604020202020204" pitchFamily="34" charset="0"/>
              <a:buChar char="◦"/>
              <a:defRPr sz="1400" kern="1200">
                <a:solidFill>
                  <a:schemeClr val="tx1"/>
                </a:solidFill>
                <a:latin typeface="+mn-lt"/>
                <a:ea typeface="+mn-ea"/>
                <a:cs typeface="+mn-cs"/>
              </a:defRPr>
            </a:lvl9pPr>
          </a:lstStyle>
          <a:p>
            <a:r>
              <a:rPr lang="en-GB" sz="1100" b="1" noProof="0" dirty="0"/>
              <a:t>Show why you are the best team to bring this venture to success!</a:t>
            </a:r>
          </a:p>
          <a:p>
            <a:r>
              <a:rPr lang="en-GB" sz="1100" noProof="0" dirty="0"/>
              <a:t>Also, you can show some logos of companies that you have worked with or where you have studied.</a:t>
            </a:r>
          </a:p>
          <a:p>
            <a:r>
              <a:rPr lang="en-GB" sz="1100" noProof="0" dirty="0"/>
              <a:t>In case, you have already an advisor or even a whole board, name it.</a:t>
            </a:r>
          </a:p>
        </p:txBody>
      </p:sp>
      <p:grpSp>
        <p:nvGrpSpPr>
          <p:cNvPr id="59" name="Group 58">
            <a:extLst>
              <a:ext uri="{FF2B5EF4-FFF2-40B4-BE49-F238E27FC236}">
                <a16:creationId xmlns:a16="http://schemas.microsoft.com/office/drawing/2014/main" id="{B0CE98B2-0700-1AF6-EE3D-3B55583B77F0}"/>
              </a:ext>
            </a:extLst>
          </p:cNvPr>
          <p:cNvGrpSpPr/>
          <p:nvPr/>
        </p:nvGrpSpPr>
        <p:grpSpPr>
          <a:xfrm>
            <a:off x="2516538" y="1469372"/>
            <a:ext cx="1143000" cy="1341156"/>
            <a:chOff x="1850977" y="2760944"/>
            <a:chExt cx="1143000" cy="1341156"/>
          </a:xfrm>
        </p:grpSpPr>
        <p:pic>
          <p:nvPicPr>
            <p:cNvPr id="52" name="Picture 4">
              <a:extLst>
                <a:ext uri="{FF2B5EF4-FFF2-40B4-BE49-F238E27FC236}">
                  <a16:creationId xmlns:a16="http://schemas.microsoft.com/office/drawing/2014/main" id="{843FD2CE-DA63-6E69-18EA-C18EA22C3B91}"/>
                </a:ext>
              </a:extLst>
            </p:cNvPr>
            <p:cNvPicPr>
              <a:picLocks noChangeArrowheads="1"/>
            </p:cNvPicPr>
            <p:nvPr/>
          </p:nvPicPr>
          <p:blipFill rotWithShape="1">
            <a:blip r:embed="rId2">
              <a:extLst>
                <a:ext uri="{28A0092B-C50C-407E-A947-70E740481C1C}">
                  <a14:useLocalDpi xmlns:a14="http://schemas.microsoft.com/office/drawing/2010/main" val="0"/>
                </a:ext>
              </a:extLst>
            </a:blip>
            <a:srcRect l="5347" t="1411" r="5347" b="9292"/>
            <a:stretch>
              <a:fillRect/>
            </a:stretch>
          </p:blipFill>
          <p:spPr bwMode="auto">
            <a:xfrm>
              <a:off x="1961401" y="2760944"/>
              <a:ext cx="922152" cy="922056"/>
            </a:xfrm>
            <a:prstGeom prst="ellipse">
              <a:avLst/>
            </a:prstGeom>
            <a:noFill/>
            <a:ln>
              <a:noFill/>
            </a:ln>
            <a:extLst>
              <a:ext uri="{909E8E84-426E-40DD-AFC4-6F175D3DCCD1}">
                <a14:hiddenFill xmlns:a14="http://schemas.microsoft.com/office/drawing/2010/main">
                  <a:solidFill>
                    <a:srgbClr val="FFFFFF"/>
                  </a:solidFill>
                </a14:hiddenFill>
              </a:ext>
            </a:extLst>
          </p:spPr>
        </p:pic>
        <p:sp>
          <p:nvSpPr>
            <p:cNvPr id="53" name="Rectangle: Rounded Corners 52">
              <a:extLst>
                <a:ext uri="{FF2B5EF4-FFF2-40B4-BE49-F238E27FC236}">
                  <a16:creationId xmlns:a16="http://schemas.microsoft.com/office/drawing/2014/main" id="{DD1E94C2-A3C5-AC68-F392-88A172E931EF}"/>
                </a:ext>
              </a:extLst>
            </p:cNvPr>
            <p:cNvSpPr/>
            <p:nvPr/>
          </p:nvSpPr>
          <p:spPr>
            <a:xfrm>
              <a:off x="1850977" y="3750048"/>
              <a:ext cx="1143000" cy="352052"/>
            </a:xfrm>
            <a:prstGeom prst="roundRect">
              <a:avLst/>
            </a:prstGeom>
            <a:solidFill>
              <a:schemeClr val="bg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solidFill>
                    <a:schemeClr val="tx1"/>
                  </a:solidFill>
                </a:rPr>
                <a:t>Name, Surname</a:t>
              </a:r>
            </a:p>
            <a:p>
              <a:pPr algn="ctr"/>
              <a:r>
                <a:rPr lang="en-GB" sz="1100" i="1" dirty="0">
                  <a:solidFill>
                    <a:schemeClr val="tx1"/>
                  </a:solidFill>
                </a:rPr>
                <a:t>CXO</a:t>
              </a:r>
              <a:endParaRPr lang="en-GB" sz="1100" i="1" noProof="0" dirty="0">
                <a:solidFill>
                  <a:schemeClr val="tx1"/>
                </a:solidFill>
              </a:endParaRPr>
            </a:p>
          </p:txBody>
        </p:sp>
      </p:grpSp>
      <p:grpSp>
        <p:nvGrpSpPr>
          <p:cNvPr id="60" name="Group 59">
            <a:extLst>
              <a:ext uri="{FF2B5EF4-FFF2-40B4-BE49-F238E27FC236}">
                <a16:creationId xmlns:a16="http://schemas.microsoft.com/office/drawing/2014/main" id="{DE73B9F2-7A2E-F65A-C027-5F46ED61434A}"/>
              </a:ext>
            </a:extLst>
          </p:cNvPr>
          <p:cNvGrpSpPr/>
          <p:nvPr/>
        </p:nvGrpSpPr>
        <p:grpSpPr>
          <a:xfrm>
            <a:off x="4000500" y="1469372"/>
            <a:ext cx="1143000" cy="1341156"/>
            <a:chOff x="3279727" y="2760944"/>
            <a:chExt cx="1143000" cy="1341156"/>
          </a:xfrm>
        </p:grpSpPr>
        <p:pic>
          <p:nvPicPr>
            <p:cNvPr id="55" name="Picture 4">
              <a:extLst>
                <a:ext uri="{FF2B5EF4-FFF2-40B4-BE49-F238E27FC236}">
                  <a16:creationId xmlns:a16="http://schemas.microsoft.com/office/drawing/2014/main" id="{F07F2105-23CA-E3B6-FD1D-4453A30DAA3D}"/>
                </a:ext>
              </a:extLst>
            </p:cNvPr>
            <p:cNvPicPr>
              <a:picLocks noChangeArrowheads="1"/>
            </p:cNvPicPr>
            <p:nvPr/>
          </p:nvPicPr>
          <p:blipFill rotWithShape="1">
            <a:blip r:embed="rId2">
              <a:extLst>
                <a:ext uri="{28A0092B-C50C-407E-A947-70E740481C1C}">
                  <a14:useLocalDpi xmlns:a14="http://schemas.microsoft.com/office/drawing/2010/main" val="0"/>
                </a:ext>
              </a:extLst>
            </a:blip>
            <a:srcRect l="5347" t="1411" r="5347" b="9292"/>
            <a:stretch>
              <a:fillRect/>
            </a:stretch>
          </p:blipFill>
          <p:spPr bwMode="auto">
            <a:xfrm>
              <a:off x="3390151" y="2760944"/>
              <a:ext cx="922152" cy="922056"/>
            </a:xfrm>
            <a:prstGeom prst="ellipse">
              <a:avLst/>
            </a:prstGeom>
            <a:noFill/>
            <a:ln>
              <a:noFill/>
            </a:ln>
            <a:extLst>
              <a:ext uri="{909E8E84-426E-40DD-AFC4-6F175D3DCCD1}">
                <a14:hiddenFill xmlns:a14="http://schemas.microsoft.com/office/drawing/2010/main">
                  <a:solidFill>
                    <a:srgbClr val="FFFFFF"/>
                  </a:solidFill>
                </a14:hiddenFill>
              </a:ext>
            </a:extLst>
          </p:spPr>
        </p:pic>
        <p:sp>
          <p:nvSpPr>
            <p:cNvPr id="56" name="Rectangle: Rounded Corners 55">
              <a:extLst>
                <a:ext uri="{FF2B5EF4-FFF2-40B4-BE49-F238E27FC236}">
                  <a16:creationId xmlns:a16="http://schemas.microsoft.com/office/drawing/2014/main" id="{27198BFB-E465-D8CD-F826-47929FB74426}"/>
                </a:ext>
              </a:extLst>
            </p:cNvPr>
            <p:cNvSpPr/>
            <p:nvPr/>
          </p:nvSpPr>
          <p:spPr>
            <a:xfrm>
              <a:off x="3279727" y="3750048"/>
              <a:ext cx="1143000" cy="352052"/>
            </a:xfrm>
            <a:prstGeom prst="roundRect">
              <a:avLst/>
            </a:prstGeom>
            <a:solidFill>
              <a:schemeClr val="bg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solidFill>
                    <a:schemeClr val="tx1"/>
                  </a:solidFill>
                </a:rPr>
                <a:t>Name, Surname</a:t>
              </a:r>
            </a:p>
            <a:p>
              <a:pPr algn="ctr"/>
              <a:r>
                <a:rPr lang="en-GB" sz="1100" i="1" dirty="0">
                  <a:solidFill>
                    <a:schemeClr val="tx1"/>
                  </a:solidFill>
                </a:rPr>
                <a:t>CXO</a:t>
              </a:r>
              <a:endParaRPr lang="en-GB" sz="1100" i="1" noProof="0" dirty="0">
                <a:solidFill>
                  <a:schemeClr val="tx1"/>
                </a:solidFill>
              </a:endParaRPr>
            </a:p>
          </p:txBody>
        </p:sp>
      </p:grpSp>
      <p:grpSp>
        <p:nvGrpSpPr>
          <p:cNvPr id="61" name="Group 60">
            <a:extLst>
              <a:ext uri="{FF2B5EF4-FFF2-40B4-BE49-F238E27FC236}">
                <a16:creationId xmlns:a16="http://schemas.microsoft.com/office/drawing/2014/main" id="{27E36164-723B-E99C-7248-0636BDFDF826}"/>
              </a:ext>
            </a:extLst>
          </p:cNvPr>
          <p:cNvGrpSpPr/>
          <p:nvPr/>
        </p:nvGrpSpPr>
        <p:grpSpPr>
          <a:xfrm>
            <a:off x="5484462" y="1469372"/>
            <a:ext cx="1143000" cy="1341156"/>
            <a:chOff x="4818901" y="2760944"/>
            <a:chExt cx="1143000" cy="1341156"/>
          </a:xfrm>
        </p:grpSpPr>
        <p:pic>
          <p:nvPicPr>
            <p:cNvPr id="57" name="Picture 4">
              <a:extLst>
                <a:ext uri="{FF2B5EF4-FFF2-40B4-BE49-F238E27FC236}">
                  <a16:creationId xmlns:a16="http://schemas.microsoft.com/office/drawing/2014/main" id="{BA75C362-066F-7593-8570-1CB438B9E302}"/>
                </a:ext>
              </a:extLst>
            </p:cNvPr>
            <p:cNvPicPr>
              <a:picLocks noChangeArrowheads="1"/>
            </p:cNvPicPr>
            <p:nvPr/>
          </p:nvPicPr>
          <p:blipFill rotWithShape="1">
            <a:blip r:embed="rId2">
              <a:extLst>
                <a:ext uri="{28A0092B-C50C-407E-A947-70E740481C1C}">
                  <a14:useLocalDpi xmlns:a14="http://schemas.microsoft.com/office/drawing/2010/main" val="0"/>
                </a:ext>
              </a:extLst>
            </a:blip>
            <a:srcRect l="5347" t="1411" r="5347" b="9292"/>
            <a:stretch>
              <a:fillRect/>
            </a:stretch>
          </p:blipFill>
          <p:spPr bwMode="auto">
            <a:xfrm>
              <a:off x="4929325" y="2760944"/>
              <a:ext cx="922152" cy="922056"/>
            </a:xfrm>
            <a:prstGeom prst="ellipse">
              <a:avLst/>
            </a:prstGeom>
            <a:noFill/>
            <a:ln>
              <a:noFill/>
            </a:ln>
            <a:extLst>
              <a:ext uri="{909E8E84-426E-40DD-AFC4-6F175D3DCCD1}">
                <a14:hiddenFill xmlns:a14="http://schemas.microsoft.com/office/drawing/2010/main">
                  <a:solidFill>
                    <a:srgbClr val="FFFFFF"/>
                  </a:solidFill>
                </a14:hiddenFill>
              </a:ext>
            </a:extLst>
          </p:spPr>
        </p:pic>
        <p:sp>
          <p:nvSpPr>
            <p:cNvPr id="58" name="Rectangle: Rounded Corners 57">
              <a:extLst>
                <a:ext uri="{FF2B5EF4-FFF2-40B4-BE49-F238E27FC236}">
                  <a16:creationId xmlns:a16="http://schemas.microsoft.com/office/drawing/2014/main" id="{E489BCAF-A147-6B46-2B47-0707DDD6992D}"/>
                </a:ext>
              </a:extLst>
            </p:cNvPr>
            <p:cNvSpPr/>
            <p:nvPr/>
          </p:nvSpPr>
          <p:spPr>
            <a:xfrm>
              <a:off x="4818901" y="3750048"/>
              <a:ext cx="1143000" cy="352052"/>
            </a:xfrm>
            <a:prstGeom prst="roundRect">
              <a:avLst/>
            </a:prstGeom>
            <a:solidFill>
              <a:schemeClr val="bg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solidFill>
                    <a:schemeClr val="tx1"/>
                  </a:solidFill>
                </a:rPr>
                <a:t>Name, Surname</a:t>
              </a:r>
            </a:p>
            <a:p>
              <a:pPr algn="ctr"/>
              <a:r>
                <a:rPr lang="en-GB" sz="1100" i="1" dirty="0">
                  <a:solidFill>
                    <a:schemeClr val="tx1"/>
                  </a:solidFill>
                </a:rPr>
                <a:t>CXO</a:t>
              </a:r>
              <a:endParaRPr lang="en-GB" sz="1100" i="1" noProof="0" dirty="0">
                <a:solidFill>
                  <a:schemeClr val="tx1"/>
                </a:solidFill>
              </a:endParaRPr>
            </a:p>
          </p:txBody>
        </p:sp>
      </p:grpSp>
      <p:cxnSp>
        <p:nvCxnSpPr>
          <p:cNvPr id="64" name="Straight Connector 63">
            <a:extLst>
              <a:ext uri="{FF2B5EF4-FFF2-40B4-BE49-F238E27FC236}">
                <a16:creationId xmlns:a16="http://schemas.microsoft.com/office/drawing/2014/main" id="{FAA82E04-B3B3-4A3E-4C2E-77D859678BCE}"/>
              </a:ext>
            </a:extLst>
          </p:cNvPr>
          <p:cNvCxnSpPr>
            <a:cxnSpLocks/>
          </p:cNvCxnSpPr>
          <p:nvPr/>
        </p:nvCxnSpPr>
        <p:spPr>
          <a:xfrm>
            <a:off x="358775" y="2952750"/>
            <a:ext cx="842645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23C459B0-8472-A988-D84A-8BE8040A119D}"/>
              </a:ext>
            </a:extLst>
          </p:cNvPr>
          <p:cNvSpPr txBox="1"/>
          <p:nvPr/>
        </p:nvSpPr>
        <p:spPr>
          <a:xfrm>
            <a:off x="515103" y="2082800"/>
            <a:ext cx="859145" cy="523220"/>
          </a:xfrm>
          <a:prstGeom prst="rect">
            <a:avLst/>
          </a:prstGeom>
          <a:noFill/>
        </p:spPr>
        <p:txBody>
          <a:bodyPr wrap="none" rtlCol="0">
            <a:spAutoFit/>
          </a:bodyPr>
          <a:lstStyle/>
          <a:p>
            <a:r>
              <a:rPr lang="en-GB" sz="1400" dirty="0">
                <a:solidFill>
                  <a:schemeClr val="bg1">
                    <a:lumMod val="50000"/>
                  </a:schemeClr>
                </a:solidFill>
              </a:rPr>
              <a:t>Founders</a:t>
            </a:r>
          </a:p>
          <a:p>
            <a:r>
              <a:rPr lang="en-GB" sz="1400" dirty="0">
                <a:solidFill>
                  <a:schemeClr val="bg1">
                    <a:lumMod val="50000"/>
                  </a:schemeClr>
                </a:solidFill>
              </a:rPr>
              <a:t>Team</a:t>
            </a:r>
          </a:p>
        </p:txBody>
      </p:sp>
      <p:pic>
        <p:nvPicPr>
          <p:cNvPr id="69" name="Picture 4">
            <a:extLst>
              <a:ext uri="{FF2B5EF4-FFF2-40B4-BE49-F238E27FC236}">
                <a16:creationId xmlns:a16="http://schemas.microsoft.com/office/drawing/2014/main" id="{E5A026B8-A402-9BE2-2E5E-0B3000C78FBE}"/>
              </a:ext>
            </a:extLst>
          </p:cNvPr>
          <p:cNvPicPr>
            <a:picLocks noChangeArrowheads="1"/>
          </p:cNvPicPr>
          <p:nvPr/>
        </p:nvPicPr>
        <p:blipFill rotWithShape="1">
          <a:blip r:embed="rId2">
            <a:extLst>
              <a:ext uri="{28A0092B-C50C-407E-A947-70E740481C1C}">
                <a14:useLocalDpi xmlns:a14="http://schemas.microsoft.com/office/drawing/2010/main" val="0"/>
              </a:ext>
            </a:extLst>
          </a:blip>
          <a:srcRect l="5347" t="1411" r="5347" b="9292"/>
          <a:stretch>
            <a:fillRect/>
          </a:stretch>
        </p:blipFill>
        <p:spPr bwMode="auto">
          <a:xfrm>
            <a:off x="1871312" y="3112526"/>
            <a:ext cx="922152" cy="922056"/>
          </a:xfrm>
          <a:prstGeom prst="ellipse">
            <a:avLst/>
          </a:prstGeom>
          <a:noFill/>
          <a:ln>
            <a:noFill/>
          </a:ln>
          <a:extLst>
            <a:ext uri="{909E8E84-426E-40DD-AFC4-6F175D3DCCD1}">
              <a14:hiddenFill xmlns:a14="http://schemas.microsoft.com/office/drawing/2010/main">
                <a:solidFill>
                  <a:srgbClr val="FFFFFF"/>
                </a:solidFill>
              </a14:hiddenFill>
            </a:ext>
          </a:extLst>
        </p:spPr>
      </p:pic>
      <p:sp>
        <p:nvSpPr>
          <p:cNvPr id="70" name="Rectangle: Rounded Corners 69">
            <a:extLst>
              <a:ext uri="{FF2B5EF4-FFF2-40B4-BE49-F238E27FC236}">
                <a16:creationId xmlns:a16="http://schemas.microsoft.com/office/drawing/2014/main" id="{22AD1F0C-169D-EA7D-E901-3EF636B868A4}"/>
              </a:ext>
            </a:extLst>
          </p:cNvPr>
          <p:cNvSpPr/>
          <p:nvPr/>
        </p:nvSpPr>
        <p:spPr>
          <a:xfrm>
            <a:off x="1760888" y="4101629"/>
            <a:ext cx="1143000" cy="501275"/>
          </a:xfrm>
          <a:prstGeom prst="roundRect">
            <a:avLst/>
          </a:prstGeom>
          <a:solidFill>
            <a:schemeClr val="bg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noProof="0" dirty="0">
                <a:solidFill>
                  <a:schemeClr val="tx1"/>
                </a:solidFill>
              </a:rPr>
              <a:t>Name, Surname</a:t>
            </a:r>
          </a:p>
          <a:p>
            <a:pPr algn="ctr"/>
            <a:r>
              <a:rPr lang="en-GB" sz="900" i="1" dirty="0">
                <a:solidFill>
                  <a:schemeClr val="tx1"/>
                </a:solidFill>
              </a:rPr>
              <a:t>Current Job</a:t>
            </a:r>
          </a:p>
          <a:p>
            <a:pPr algn="ctr"/>
            <a:r>
              <a:rPr lang="en-GB" sz="900" i="1" noProof="0" dirty="0">
                <a:solidFill>
                  <a:schemeClr val="tx1"/>
                </a:solidFill>
              </a:rPr>
              <a:t>Role as Advisor</a:t>
            </a:r>
          </a:p>
        </p:txBody>
      </p:sp>
      <p:pic>
        <p:nvPicPr>
          <p:cNvPr id="72" name="Picture 4">
            <a:extLst>
              <a:ext uri="{FF2B5EF4-FFF2-40B4-BE49-F238E27FC236}">
                <a16:creationId xmlns:a16="http://schemas.microsoft.com/office/drawing/2014/main" id="{F3686B2A-A709-FD52-2FCC-F3BDFDB9A767}"/>
              </a:ext>
            </a:extLst>
          </p:cNvPr>
          <p:cNvPicPr>
            <a:picLocks noChangeArrowheads="1"/>
          </p:cNvPicPr>
          <p:nvPr/>
        </p:nvPicPr>
        <p:blipFill rotWithShape="1">
          <a:blip r:embed="rId2">
            <a:extLst>
              <a:ext uri="{28A0092B-C50C-407E-A947-70E740481C1C}">
                <a14:useLocalDpi xmlns:a14="http://schemas.microsoft.com/office/drawing/2010/main" val="0"/>
              </a:ext>
            </a:extLst>
          </a:blip>
          <a:srcRect l="5347" t="1411" r="5347" b="9292"/>
          <a:stretch>
            <a:fillRect/>
          </a:stretch>
        </p:blipFill>
        <p:spPr bwMode="auto">
          <a:xfrm>
            <a:off x="3355274" y="3112526"/>
            <a:ext cx="922152" cy="922056"/>
          </a:xfrm>
          <a:prstGeom prst="ellipse">
            <a:avLst/>
          </a:prstGeom>
          <a:noFill/>
          <a:ln>
            <a:noFill/>
          </a:ln>
          <a:extLst>
            <a:ext uri="{909E8E84-426E-40DD-AFC4-6F175D3DCCD1}">
              <a14:hiddenFill xmlns:a14="http://schemas.microsoft.com/office/drawing/2010/main">
                <a:solidFill>
                  <a:srgbClr val="FFFFFF"/>
                </a:solidFill>
              </a14:hiddenFill>
            </a:ext>
          </a:extLst>
        </p:spPr>
      </p:pic>
      <p:sp>
        <p:nvSpPr>
          <p:cNvPr id="73" name="Rectangle: Rounded Corners 72">
            <a:extLst>
              <a:ext uri="{FF2B5EF4-FFF2-40B4-BE49-F238E27FC236}">
                <a16:creationId xmlns:a16="http://schemas.microsoft.com/office/drawing/2014/main" id="{BB2E4901-958F-EC34-1FD1-2259C5BF18E2}"/>
              </a:ext>
            </a:extLst>
          </p:cNvPr>
          <p:cNvSpPr/>
          <p:nvPr/>
        </p:nvSpPr>
        <p:spPr>
          <a:xfrm>
            <a:off x="3244850" y="4101629"/>
            <a:ext cx="1143000" cy="501269"/>
          </a:xfrm>
          <a:prstGeom prst="roundRect">
            <a:avLst/>
          </a:prstGeom>
          <a:solidFill>
            <a:schemeClr val="bg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dirty="0">
                <a:solidFill>
                  <a:schemeClr val="tx1"/>
                </a:solidFill>
              </a:rPr>
              <a:t>Name, Surname</a:t>
            </a:r>
          </a:p>
          <a:p>
            <a:pPr algn="ctr"/>
            <a:r>
              <a:rPr lang="en-GB" sz="900" i="1" dirty="0">
                <a:solidFill>
                  <a:schemeClr val="tx1"/>
                </a:solidFill>
              </a:rPr>
              <a:t>Current Job</a:t>
            </a:r>
          </a:p>
          <a:p>
            <a:pPr algn="ctr"/>
            <a:r>
              <a:rPr lang="en-GB" sz="900" i="1" dirty="0">
                <a:solidFill>
                  <a:schemeClr val="tx1"/>
                </a:solidFill>
              </a:rPr>
              <a:t>Role as Advisor</a:t>
            </a:r>
          </a:p>
        </p:txBody>
      </p:sp>
      <p:pic>
        <p:nvPicPr>
          <p:cNvPr id="75" name="Picture 4">
            <a:extLst>
              <a:ext uri="{FF2B5EF4-FFF2-40B4-BE49-F238E27FC236}">
                <a16:creationId xmlns:a16="http://schemas.microsoft.com/office/drawing/2014/main" id="{DFE75F81-76C6-49F4-BBEB-10D320F205F5}"/>
              </a:ext>
            </a:extLst>
          </p:cNvPr>
          <p:cNvPicPr>
            <a:picLocks noChangeArrowheads="1"/>
          </p:cNvPicPr>
          <p:nvPr/>
        </p:nvPicPr>
        <p:blipFill rotWithShape="1">
          <a:blip r:embed="rId2">
            <a:extLst>
              <a:ext uri="{28A0092B-C50C-407E-A947-70E740481C1C}">
                <a14:useLocalDpi xmlns:a14="http://schemas.microsoft.com/office/drawing/2010/main" val="0"/>
              </a:ext>
            </a:extLst>
          </a:blip>
          <a:srcRect l="5347" t="1411" r="5347" b="9292"/>
          <a:stretch>
            <a:fillRect/>
          </a:stretch>
        </p:blipFill>
        <p:spPr bwMode="auto">
          <a:xfrm>
            <a:off x="4839236" y="3112526"/>
            <a:ext cx="922152" cy="922056"/>
          </a:xfrm>
          <a:prstGeom prst="ellipse">
            <a:avLst/>
          </a:prstGeom>
          <a:noFill/>
          <a:ln>
            <a:noFill/>
          </a:ln>
          <a:extLst>
            <a:ext uri="{909E8E84-426E-40DD-AFC4-6F175D3DCCD1}">
              <a14:hiddenFill xmlns:a14="http://schemas.microsoft.com/office/drawing/2010/main">
                <a:solidFill>
                  <a:srgbClr val="FFFFFF"/>
                </a:solidFill>
              </a14:hiddenFill>
            </a:ext>
          </a:extLst>
        </p:spPr>
      </p:pic>
      <p:sp>
        <p:nvSpPr>
          <p:cNvPr id="76" name="Rectangle: Rounded Corners 75">
            <a:extLst>
              <a:ext uri="{FF2B5EF4-FFF2-40B4-BE49-F238E27FC236}">
                <a16:creationId xmlns:a16="http://schemas.microsoft.com/office/drawing/2014/main" id="{49DF4BB4-4789-3885-D41E-8DE188BF8071}"/>
              </a:ext>
            </a:extLst>
          </p:cNvPr>
          <p:cNvSpPr/>
          <p:nvPr/>
        </p:nvSpPr>
        <p:spPr>
          <a:xfrm>
            <a:off x="4728812" y="4101629"/>
            <a:ext cx="1143000" cy="501263"/>
          </a:xfrm>
          <a:prstGeom prst="roundRect">
            <a:avLst/>
          </a:prstGeom>
          <a:solidFill>
            <a:schemeClr val="bg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dirty="0">
                <a:solidFill>
                  <a:schemeClr val="tx1"/>
                </a:solidFill>
              </a:rPr>
              <a:t>Name, Surname</a:t>
            </a:r>
          </a:p>
          <a:p>
            <a:pPr algn="ctr"/>
            <a:r>
              <a:rPr lang="en-GB" sz="900" i="1" dirty="0">
                <a:solidFill>
                  <a:schemeClr val="tx1"/>
                </a:solidFill>
              </a:rPr>
              <a:t>Current Job</a:t>
            </a:r>
          </a:p>
          <a:p>
            <a:pPr algn="ctr"/>
            <a:r>
              <a:rPr lang="en-GB" sz="900" i="1" dirty="0">
                <a:solidFill>
                  <a:schemeClr val="tx1"/>
                </a:solidFill>
              </a:rPr>
              <a:t>Role as Advisor</a:t>
            </a:r>
          </a:p>
        </p:txBody>
      </p:sp>
      <p:pic>
        <p:nvPicPr>
          <p:cNvPr id="78" name="Picture 4">
            <a:extLst>
              <a:ext uri="{FF2B5EF4-FFF2-40B4-BE49-F238E27FC236}">
                <a16:creationId xmlns:a16="http://schemas.microsoft.com/office/drawing/2014/main" id="{5E3FEDB6-49D2-31A4-8991-7ECAB088878B}"/>
              </a:ext>
            </a:extLst>
          </p:cNvPr>
          <p:cNvPicPr>
            <a:picLocks noChangeArrowheads="1"/>
          </p:cNvPicPr>
          <p:nvPr/>
        </p:nvPicPr>
        <p:blipFill rotWithShape="1">
          <a:blip r:embed="rId2">
            <a:extLst>
              <a:ext uri="{28A0092B-C50C-407E-A947-70E740481C1C}">
                <a14:useLocalDpi xmlns:a14="http://schemas.microsoft.com/office/drawing/2010/main" val="0"/>
              </a:ext>
            </a:extLst>
          </a:blip>
          <a:srcRect l="5347" t="1411" r="5347" b="9292"/>
          <a:stretch>
            <a:fillRect/>
          </a:stretch>
        </p:blipFill>
        <p:spPr bwMode="auto">
          <a:xfrm>
            <a:off x="6439436" y="3112526"/>
            <a:ext cx="922152" cy="922056"/>
          </a:xfrm>
          <a:prstGeom prst="ellipse">
            <a:avLst/>
          </a:prstGeom>
          <a:noFill/>
          <a:ln>
            <a:noFill/>
          </a:ln>
          <a:extLst>
            <a:ext uri="{909E8E84-426E-40DD-AFC4-6F175D3DCCD1}">
              <a14:hiddenFill xmlns:a14="http://schemas.microsoft.com/office/drawing/2010/main">
                <a:solidFill>
                  <a:srgbClr val="FFFFFF"/>
                </a:solidFill>
              </a14:hiddenFill>
            </a:ext>
          </a:extLst>
        </p:spPr>
      </p:pic>
      <p:sp>
        <p:nvSpPr>
          <p:cNvPr id="79" name="Rectangle: Rounded Corners 78">
            <a:extLst>
              <a:ext uri="{FF2B5EF4-FFF2-40B4-BE49-F238E27FC236}">
                <a16:creationId xmlns:a16="http://schemas.microsoft.com/office/drawing/2014/main" id="{859F5E77-ECAB-8C25-5CD4-458BB9145B4E}"/>
              </a:ext>
            </a:extLst>
          </p:cNvPr>
          <p:cNvSpPr/>
          <p:nvPr/>
        </p:nvSpPr>
        <p:spPr>
          <a:xfrm>
            <a:off x="6329012" y="4101629"/>
            <a:ext cx="1143000" cy="501259"/>
          </a:xfrm>
          <a:prstGeom prst="roundRect">
            <a:avLst/>
          </a:prstGeom>
          <a:solidFill>
            <a:schemeClr val="bg1"/>
          </a:solidFill>
          <a:ln>
            <a:no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sz="1100" dirty="0">
                <a:solidFill>
                  <a:schemeClr val="tx1"/>
                </a:solidFill>
              </a:rPr>
              <a:t>Name, Surname</a:t>
            </a:r>
          </a:p>
          <a:p>
            <a:pPr algn="ctr"/>
            <a:r>
              <a:rPr lang="en-GB" sz="900" i="1" dirty="0">
                <a:solidFill>
                  <a:schemeClr val="tx1"/>
                </a:solidFill>
              </a:rPr>
              <a:t>Current Job</a:t>
            </a:r>
          </a:p>
          <a:p>
            <a:pPr algn="ctr"/>
            <a:r>
              <a:rPr lang="en-GB" sz="900" i="1" dirty="0">
                <a:solidFill>
                  <a:schemeClr val="tx1"/>
                </a:solidFill>
              </a:rPr>
              <a:t>Role as Advisor</a:t>
            </a:r>
          </a:p>
        </p:txBody>
      </p:sp>
      <p:sp>
        <p:nvSpPr>
          <p:cNvPr id="80" name="TextBox 79">
            <a:extLst>
              <a:ext uri="{FF2B5EF4-FFF2-40B4-BE49-F238E27FC236}">
                <a16:creationId xmlns:a16="http://schemas.microsoft.com/office/drawing/2014/main" id="{DDADC49B-0FF7-AE3E-3A5A-EAEC8B7C47F5}"/>
              </a:ext>
            </a:extLst>
          </p:cNvPr>
          <p:cNvSpPr txBox="1"/>
          <p:nvPr/>
        </p:nvSpPr>
        <p:spPr>
          <a:xfrm>
            <a:off x="515103" y="3537605"/>
            <a:ext cx="833690" cy="523220"/>
          </a:xfrm>
          <a:prstGeom prst="rect">
            <a:avLst/>
          </a:prstGeom>
          <a:noFill/>
        </p:spPr>
        <p:txBody>
          <a:bodyPr wrap="none" rtlCol="0">
            <a:spAutoFit/>
          </a:bodyPr>
          <a:lstStyle/>
          <a:p>
            <a:r>
              <a:rPr lang="en-GB" sz="1400" dirty="0">
                <a:solidFill>
                  <a:schemeClr val="bg1">
                    <a:lumMod val="50000"/>
                  </a:schemeClr>
                </a:solidFill>
              </a:rPr>
              <a:t>Advisory</a:t>
            </a:r>
          </a:p>
          <a:p>
            <a:r>
              <a:rPr lang="en-GB" sz="1400" dirty="0">
                <a:solidFill>
                  <a:schemeClr val="bg1">
                    <a:lumMod val="50000"/>
                  </a:schemeClr>
                </a:solidFill>
              </a:rPr>
              <a:t>Board</a:t>
            </a:r>
          </a:p>
        </p:txBody>
      </p:sp>
      <p:sp>
        <p:nvSpPr>
          <p:cNvPr id="5" name="Rectangle: Rounded Corners 4">
            <a:extLst>
              <a:ext uri="{FF2B5EF4-FFF2-40B4-BE49-F238E27FC236}">
                <a16:creationId xmlns:a16="http://schemas.microsoft.com/office/drawing/2014/main" id="{57298EF3-F008-DA2A-5C87-1AFC061E01DF}"/>
              </a:ext>
            </a:extLst>
          </p:cNvPr>
          <p:cNvSpPr/>
          <p:nvPr/>
        </p:nvSpPr>
        <p:spPr>
          <a:xfrm>
            <a:off x="7329948" y="376237"/>
            <a:ext cx="1455277" cy="358775"/>
          </a:xfrm>
          <a:prstGeom prst="roundRect">
            <a:avLst/>
          </a:prstGeom>
          <a:solidFill>
            <a:schemeClr val="accent5"/>
          </a:solidFill>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sz="1200" dirty="0">
                <a:solidFill>
                  <a:schemeClr val="tx1"/>
                </a:solidFill>
              </a:rPr>
              <a:t>Sample Pitch Deck</a:t>
            </a:r>
          </a:p>
        </p:txBody>
      </p:sp>
    </p:spTree>
    <p:extLst>
      <p:ext uri="{BB962C8B-B14F-4D97-AF65-F5344CB8AC3E}">
        <p14:creationId xmlns:p14="http://schemas.microsoft.com/office/powerpoint/2010/main" val="206334511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NTAINEDIMAGEPATH" val="C:\Users\NiKollmann\AppData\Local\Templafy\AddIns\PowerPointVsto\cf2171bf-fcc0-4f34-9432-32b18251be5a.jpeg"/>
</p:tagLst>
</file>

<file path=ppt/theme/theme1.xml><?xml version="1.0" encoding="utf-8"?>
<a:theme xmlns:a="http://schemas.openxmlformats.org/drawingml/2006/main" name="UNISG PPT">
  <a:themeElements>
    <a:clrScheme name="uni stgallen Colors">
      <a:dk1>
        <a:sysClr val="windowText" lastClr="000000"/>
      </a:dk1>
      <a:lt1>
        <a:sysClr val="window" lastClr="FFFFFF"/>
      </a:lt1>
      <a:dk2>
        <a:srgbClr val="0A5F2D"/>
      </a:dk2>
      <a:lt2>
        <a:srgbClr val="FFFFFF"/>
      </a:lt2>
      <a:accent1>
        <a:srgbClr val="00802F"/>
      </a:accent1>
      <a:accent2>
        <a:srgbClr val="E1D7C3"/>
      </a:accent2>
      <a:accent3>
        <a:srgbClr val="EB6969"/>
      </a:accent3>
      <a:accent4>
        <a:srgbClr val="73A5AF"/>
      </a:accent4>
      <a:accent5>
        <a:srgbClr val="FFF04B"/>
      </a:accent5>
      <a:accent6>
        <a:srgbClr val="0A5F2D"/>
      </a:accent6>
      <a:hlink>
        <a:srgbClr val="00802F"/>
      </a:hlink>
      <a:folHlink>
        <a:srgbClr val="0A5F2D"/>
      </a:folHlink>
    </a:clrScheme>
    <a:fontScheme name="uni stgallen Fonts">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_stgallen_master_01.potx" id="{30835CC8-2B5A-4E70-B341-DDAB901ED00B}" vid="{29D780FA-9373-4C8E-8A10-29358CDEA5B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1870F55-7693-4BED-BB93-08298D6C04B0}">
  <we:reference id="94886107-76f9-4f92-aa81-ee726374f3e7" version="1.0.0.7"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725CC99DD6AEF4DA0752324EDE75D8A" ma:contentTypeVersion="19" ma:contentTypeDescription="Ein neues Dokument erstellen." ma:contentTypeScope="" ma:versionID="5575f6246c0ebb763cc3c6aa28c983b8">
  <xsd:schema xmlns:xsd="http://www.w3.org/2001/XMLSchema" xmlns:xs="http://www.w3.org/2001/XMLSchema" xmlns:p="http://schemas.microsoft.com/office/2006/metadata/properties" xmlns:ns2="1329ca09-a96f-4400-8c8d-0d7316e2ea0d" xmlns:ns3="5395ad91-9a23-4bf6-bf77-1334f0b11dc2" targetNamespace="http://schemas.microsoft.com/office/2006/metadata/properties" ma:root="true" ma:fieldsID="1f9d38868fe035bb69605f863bfacd66" ns2:_="" ns3:_="">
    <xsd:import namespace="1329ca09-a96f-4400-8c8d-0d7316e2ea0d"/>
    <xsd:import namespace="5395ad91-9a23-4bf6-bf77-1334f0b11dc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329ca09-a96f-4400-8c8d-0d7316e2ea0d" elementFormDefault="qualified">
    <xsd:import namespace="http://schemas.microsoft.com/office/2006/documentManagement/types"/>
    <xsd:import namespace="http://schemas.microsoft.com/office/infopath/2007/PartnerControls"/>
    <xsd:element name="SharedWithUsers" ma:index="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Freigegeben für - Details" ma:internalName="SharedWithDetails" ma:readOnly="true">
      <xsd:simpleType>
        <xsd:restriction base="dms:Note">
          <xsd:maxLength value="255"/>
        </xsd:restriction>
      </xsd:simpleType>
    </xsd:element>
    <xsd:element name="TaxCatchAll" ma:index="23" nillable="true" ma:displayName="Taxonomy Catch All Column" ma:hidden="true" ma:list="{8262cf39-9589-40b6-b3c5-0adc2b81cbc8}" ma:internalName="TaxCatchAll" ma:showField="CatchAllData" ma:web="1329ca09-a96f-4400-8c8d-0d7316e2ea0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95ad91-9a23-4bf6-bf77-1334f0b11dc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e6e639ec-35b1-4635-902a-5d545950234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TemplafyTemplateConfiguration><![CDATA[{"elementsMetadata":[{"type":"shape","id":"4e5294ed-14cb-4e63-9560-413a5b9f5ad3","elementConfiguration":{"binding":"{{FormatDateTime(Form.Date,Translate(\"DateFormat\"),DocumentLanguage)}}","type":"text","disableUpdates":false}},{"type":"shape","id":"c80a9738-b03a-42cd-9c6b-0b9c2612ad8c","elementConfiguration":{"width":"{{UserProfile.Department.REFDepartmentLogo.WidthPNGPPTFooter}}","height":"{{UserProfile.Department.REFDepartmentLogo.HeightPNGPPTFooter}}","image":"{{UserProfile.Department.REFDepartmentLogo.ImagePNG}}","visibility":"{{IfElse(Form.FooterLogo, VisibilityType.Visible,VisibilityType.Hidden)}}","type":"image","disableUpdates":false}},{"type":"shape","id":"a0cbb557-61af-41e0-8853-749f7baceb11","elementConfiguration":{"binding":"{{Form.Footer}}","type":"text","disableUpdates":false}},{"type":"shape","id":"899c5551-a86f-43a0-9928-affea127e187","elementConfiguration":{"binding":"{{UserProfile.Department.DepartmentName}}","visibility":"{{IfElse(Form.FooterLogo, VisibilityType.Hidden,VisibilityType.Visible)}}","type":"text","disableUpdates":false}},{"type":"shape","id":"37afd508-0e6a-4611-965e-4b1878519f55","elementConfiguration":{"width":"{{UserProfile.Department.REFDepartmentLogo.WidthPNGPPT}}","height":"{{UserProfile.Department.REFDepartmentLogo.HeightPNGPPT}}","image":"{{UserProfile.Department.REFDepartmentLogo.ImagePNG}}","type":"image","disableUpdates":false}},{"type":"shape","id":"a0000f86-9b1f-4937-a7d1-65ddead1c46f","elementConfiguration":{"binding":"{{UserProfile.Department.DepartmentName}} \n{{UserProfile.Department.DepartmentStreet}} {{UserProfile.Department.DepartmentStreetNumber}} \n{{UserProfile.Department.DepartmentPOBox}} {{UserProfile.Department.DepartmentCity}} \n{{UserProfile.Department.DepartmentCountry}} \n{{UserProfile.Department.DepartmentWebsite}}","type":"text","disableUpdates":false}},{"type":"shape","id":"ad88affa-cfdd-45de-85f3-282fded5637b","elementConfiguration":{"width":"{{UserProfile.Department.REFDepartmentLogo.WidthPNGPPT}}","height":"{{UserProfile.Department.REFDepartmentLogo.HeightPNGPPT}}","image":"{{UserProfile.Department.REFDepartmentLogo.ImagePNG}}","type":"image","disableUpdates":false}},{"type":"shape","id":"4979bf00-301b-4209-b7de-e6cd73984d11","elementConfiguration":{"binding":"{{FormatDateTime(Form.Date,Translate(\"DateFormat\"),DocumentLanguage)}}","type":"text","disableUpdates":false}},{"type":"shape","id":"569ee344-ac48-4690-9f5d-4e0147476a60","elementConfiguration":{"width":"{{UserProfile.Department.REFDepartmentLogo.WidthPNGPPTFooter}}","height":"{{UserProfile.Department.REFDepartmentLogo.HeightPNGPPTFooter}}","image":"{{UserProfile.Department.REFDepartmentLogo.ImagePNG}}","visibility":"{{IfElse(Form.FooterLogo, VisibilityType.Visible,VisibilityType.Hidden)}}","type":"image","disableUpdates":false}},{"type":"shape","id":"509c14f1-2bb9-4d7d-a959-38d5431f0782","elementConfiguration":{"binding":"{{Form.Footer}}","type":"text","disableUpdates":false}},{"type":"shape","id":"8f967550-74f1-4534-8f26-a205311504b4","elementConfiguration":{"binding":"{{UserProfile.Department.DepartmentName}}","visibility":"{{IfElse(Form.FooterLogo, VisibilityType.Hidden,VisibilityType.Visible)}}","type":"text","disableUpdates":false}},{"type":"shape","id":"b5d2cc7b-9e23-453f-a9c9-bde46267f2c0","elementConfiguration":{"width":"{{UserProfile.Department.REFDepartmentLogo.WidthPNGPPT}}","height":"{{UserProfile.Department.REFDepartmentLogo.HeightPNGPPT}}","image":"{{UserProfile.Department.REFDepartmentLogo.ImagePNG}}","type":"image","disableUpdates":false}},{"type":"shape","id":"95cd85ed-ac1c-418b-8062-d0567692813a","elementConfiguration":{"binding":"{{FormatDateTime(Form.Date,Translate(\"DateFormat\"),DocumentLanguage)}}","type":"text","disableUpdates":false}},{"type":"shape","id":"371fa123-89b2-4ba0-b044-418d9a34757d","elementConfiguration":{"width":"{{UserProfile.Department.REFDepartmentLogo.WidthPNGPPT}}","height":"{{UserProfile.Department.REFDepartmentLogo.HeightPNGPPT}}","image":"{{UserProfile.Department.REFDepartmentLogo.ImagePNG}}","type":"image","disableUpdates":false}},{"type":"shape","id":"871cbf78-1092-4107-9339-b141f79674d9","elementConfiguration":{"binding":"{{FormatDateTime(Form.Date,Translate(\"DateFormat\"),DocumentLanguage)}}","type":"text","disableUpdates":false}},{"type":"shape","id":"cece53fd-c241-4f9f-b39f-e35042dda5d5","elementConfiguration":{"width":"{{UserProfile.Department.REFDepartmentLogo.WidthPNGPPTFooter}}","height":"{{UserProfile.Department.REFDepartmentLogo.HeightPNGPPTFooter}}","image":"{{UserProfile.Department.REFDepartmentLogo.ImagePNG}}","visibility":"{{IfElse(Form.FooterLogo, VisibilityType.Visible,VisibilityType.Hidden)}}","type":"image","disableUpdates":false}},{"type":"shape","id":"e3ad737a-7f81-4f11-b63b-cdd7b613a6ee","elementConfiguration":{"binding":"{{Form.Footer}}","type":"text","disableUpdates":false}},{"type":"shape","id":"11b1a574-3b09-41fd-a465-4e84fd160b67","elementConfiguration":{"binding":"{{UserProfile.Department.DepartmentName}}","visibility":"{{IfElse(Form.FooterLogo, VisibilityType.Hidden,VisibilityType.Visible)}}","type":"text","disableUpdates":false}},{"type":"shape","id":"66c1f092-f167-4a5f-ae03-51f8d0cec80b","elementConfiguration":{"binding":"{{FormatDateTime(Form.Date,Translate(\"DateFormat\"),DocumentLanguage)}}","type":"text","disableUpdates":false}},{"type":"shape","id":"4428c119-993e-4a1e-a480-bfbb15677ca0","elementConfiguration":{"width":"{{UserProfile.Department.REFDepartmentLogo.WidthPNGPPTFooter}}","height":"{{UserProfile.Department.REFDepartmentLogo.HeightPNGPPTFooter}}","image":"{{UserProfile.Department.REFDepartmentLogo.ImagePNG}}","visibility":"{{IfElse(Form.FooterLogo, VisibilityType.Visible,VisibilityType.Hidden)}}","type":"image","disableUpdates":false}},{"type":"shape","id":"f548cf1b-9058-43ca-b978-911ad5758a61","elementConfiguration":{"binding":"{{Form.Footer}}","type":"text","disableUpdates":false}},{"type":"shape","id":"e606f527-04f4-4c95-ae3d-c864c322462c","elementConfiguration":{"binding":"{{UserProfile.Department.DepartmentName}}","visibility":"{{IfElse(Form.FooterLogo, VisibilityType.Hidden,VisibilityType.Visible)}}","type":"text","disableUpdates":false}},{"type":"shape","id":"aad57103-d7ca-4bea-a746-93f245b15f43","elementConfiguration":{"binding":"{{FormatDateTime(Form.Date,Translate(\"DateFormat\"),DocumentLanguage)}}","type":"text","disableUpdates":false}},{"type":"shape","id":"35049d55-2faa-4e87-892e-e80953ffe1b2","elementConfiguration":{"binding":"{{FormatDateTime(Form.Date,Translate(\"DateFormat\"),DocumentLanguage)}}","type":"text","disableUpdates":false}},{"type":"shape","id":"e7de3166-4623-4c02-8ed9-d6dc8fa2e214","elementConfiguration":{"binding":"{{Form.Footer}}","type":"text","disableUpdates":false}},{"type":"shape","id":"a8c6927b-a181-4fa3-9f50-82b28a67ffda","elementConfiguration":{"width":"{{UserProfile.Department.REFDepartmentLogo.WidthPNGPPTFooter}}","height":"{{UserProfile.Department.REFDepartmentLogo.HeightPNGPPTFooter}}","image":"{{UserProfile.Department.REFDepartmentLogo.ImagePNG}}","visibility":"{{IfElse(Form.FooterLogo, VisibilityType.Visible,VisibilityType.Hidden)}}","type":"image","disableUpdates":false}},{"type":"shape","id":"7bf9ab96-2327-4117-8f13-19ba324e7e04","elementConfiguration":{"binding":"{{UserProfile.Department.DepartmentName}}","visibility":"{{IfElse(Form.FooterLogo, VisibilityType.Hidden,VisibilityType.Visible)}}","type":"text","disableUpdates":false}},{"type":"shape","id":"5d976ede-14e3-4679-b51a-f12811a7ec28","elementConfiguration":{"binding":"{{FormatDateTime(Form.Date,Translate(\"DateFormat\"),DocumentLanguage)}}","type":"text","disableUpdates":false}},{"type":"shape","id":"83194f0d-aa29-4363-8f84-aeb792caf43c","elementConfiguration":{"width":"{{UserProfile.Department.REFDepartmentLogo.WidthPNGPPTFooter}}","height":"{{UserProfile.Department.REFDepartmentLogo.HeightPNGPPTFooter}}","image":"{{UserProfile.Department.REFDepartmentLogo.ImagePNG}}","visibility":"{{IfElse(Form.FooterLogo, VisibilityType.Visible,VisibilityType.Hidden)}}","type":"image","disableUpdates":false}},{"type":"shape","id":"22d5e7a9-79e2-43f4-9bda-002283e85fe9","elementConfiguration":{"binding":"{{Form.Footer}}","type":"text","disableUpdates":false}},{"type":"shape","id":"0166270f-4cd9-4cf2-b3e2-1f53e14ea4d3","elementConfiguration":{"binding":"{{UserProfile.Department.DepartmentName}}","visibility":"{{IfElse(Form.FooterLogo, VisibilityType.Hidden,VisibilityType.Visible)}}","type":"text","disableUpdates":false}}],"transformationConfigurations":[{"language":"{{UserProfile.DocumentLanguage.Language}}","disableUpdates":false,"type":"proofingLanguage"},{"propertyName":"creator","propertyValue":"{{UserProfile.FirstName}} {{UserProfile.LastName}}","disableUpdates":false,"type":"documentProperty"},{"propertyName":"title","propertyValue":"Presentation - University of St.Gallen","disableUpdates":false,"type":"documentProperty"}],"templateName":"UNISG Präsentation","templateDescription":"","enableDocumentContentUpdater":true,"version":"2.0"}]]></TemplafyTemplateConfiguration>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TemplafyFormConfiguration><![CDATA[{"formFields":[{"required":true,"shareValue":false,"type":"datePicker","name":"Date","label":"Datum"},{"required":false,"placeholder":"","lines":1,"shareValue":false,"type":"textBox","name":"Footer","label":"Fusszeile"},{"defaultValue":{"fixedValue":true},"shareValue":false,"type":"checkBox","name":"FooterLogo","label":"mit Logo in der Fusszeile"}],"formDataEntries":[{"name":"Date","value":"weFoqQPVN7BmgchNcRjcvA=="},{"name":"Footer","value":"mzAutDD9uqrOA+W1u2EQ6dT2f5Wo5FRG5WC0lBSXwiI="},{"name":"FooterLogo","value":"iTzqZGj1P6MRGUQq8ahlhA=="}]}]]></TemplafyFormConfiguration>
</file>

<file path=customXml/item5.xml><?xml version="1.0" encoding="utf-8"?>
<p:properties xmlns:p="http://schemas.microsoft.com/office/2006/metadata/properties" xmlns:xsi="http://www.w3.org/2001/XMLSchema-instance" xmlns:pc="http://schemas.microsoft.com/office/infopath/2007/PartnerControls">
  <documentManagement>
    <lcf76f155ced4ddcb4097134ff3c332f xmlns="5395ad91-9a23-4bf6-bf77-1334f0b11dc2">
      <Terms xmlns="http://schemas.microsoft.com/office/infopath/2007/PartnerControls"/>
    </lcf76f155ced4ddcb4097134ff3c332f>
    <TaxCatchAll xmlns="1329ca09-a96f-4400-8c8d-0d7316e2ea0d" xsi:nil="true"/>
  </documentManagement>
</p:properties>
</file>

<file path=customXml/item6.xml><?xml version="1.0" encoding="utf-8"?>
<TemplafySlideTemplateConfiguration><![CDATA[{"slideVersion":1,"isValidatorEnabled":false,"isLocked":false,"elementsMetadata":[{"type":"shape","elementConfiguration":{"width":"{{UserProfile.Department.REFDepartmentLogo.WidthPNGPPT}}","height":"{{UserProfile.Department.REFDepartmentLogo.HeightPNGPPT}}","image":"{{UserProfile.Department.REFDepartmentLogo.ImagePNG}}","type":"image","disableUpdates":false}}],"slideId":"637750113834107608","enableDocumentContentUpdater":true,"version":"2.0"}]]></TemplafySlideTemplateConfiguration>
</file>

<file path=customXml/item7.xml><?xml version="1.0" encoding="utf-8"?>
<TemplafySlideFormConfiguration><![CDATA[{"formFields":[],"formDataEntries":[]}]]></TemplafySlideFormConfiguration>
</file>

<file path=customXml/itemProps1.xml><?xml version="1.0" encoding="utf-8"?>
<ds:datastoreItem xmlns:ds="http://schemas.openxmlformats.org/officeDocument/2006/customXml" ds:itemID="{6EB5D011-931E-488C-A016-BCDC0F2D4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329ca09-a96f-4400-8c8d-0d7316e2ea0d"/>
    <ds:schemaRef ds:uri="5395ad91-9a23-4bf6-bf77-1334f0b11d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23DDCC-ABAF-42D1-9CB2-07E72D883C32}">
  <ds:schemaRefs/>
</ds:datastoreItem>
</file>

<file path=customXml/itemProps3.xml><?xml version="1.0" encoding="utf-8"?>
<ds:datastoreItem xmlns:ds="http://schemas.openxmlformats.org/officeDocument/2006/customXml" ds:itemID="{ED2A37DE-9640-4BAD-87EB-02349D3561C8}">
  <ds:schemaRefs>
    <ds:schemaRef ds:uri="http://schemas.microsoft.com/sharepoint/v3/contenttype/forms"/>
  </ds:schemaRefs>
</ds:datastoreItem>
</file>

<file path=customXml/itemProps4.xml><?xml version="1.0" encoding="utf-8"?>
<ds:datastoreItem xmlns:ds="http://schemas.openxmlformats.org/officeDocument/2006/customXml" ds:itemID="{9BA6235D-7E1A-4B9C-ADE5-24E162A87D03}">
  <ds:schemaRefs/>
</ds:datastoreItem>
</file>

<file path=customXml/itemProps5.xml><?xml version="1.0" encoding="utf-8"?>
<ds:datastoreItem xmlns:ds="http://schemas.openxmlformats.org/officeDocument/2006/customXml" ds:itemID="{6567BD5C-CC0C-4648-BED2-6CE28F06E5A9}">
  <ds:schemaRefs>
    <ds:schemaRef ds:uri="http://purl.org/dc/terms/"/>
    <ds:schemaRef ds:uri="http://purl.org/dc/dcmitype/"/>
    <ds:schemaRef ds:uri="http://schemas.microsoft.com/office/2006/metadata/properties"/>
    <ds:schemaRef ds:uri="http://purl.org/dc/elements/1.1/"/>
    <ds:schemaRef ds:uri="71d337dc-809a-4269-a690-d6cd31b4acd0"/>
    <ds:schemaRef ds:uri="http://www.w3.org/XML/1998/namespace"/>
    <ds:schemaRef ds:uri="http://schemas.microsoft.com/office/2006/documentManagement/types"/>
    <ds:schemaRef ds:uri="07c8a24f-8b40-44ca-950f-ae5db2c4fa23"/>
    <ds:schemaRef ds:uri="http://schemas.microsoft.com/office/infopath/2007/PartnerControls"/>
    <ds:schemaRef ds:uri="http://schemas.openxmlformats.org/package/2006/metadata/core-properties"/>
    <ds:schemaRef ds:uri="5395ad91-9a23-4bf6-bf77-1334f0b11dc2"/>
    <ds:schemaRef ds:uri="1329ca09-a96f-4400-8c8d-0d7316e2ea0d"/>
  </ds:schemaRefs>
</ds:datastoreItem>
</file>

<file path=customXml/itemProps6.xml><?xml version="1.0" encoding="utf-8"?>
<ds:datastoreItem xmlns:ds="http://schemas.openxmlformats.org/officeDocument/2006/customXml" ds:itemID="{46D5571C-37EA-4B1A-965C-D1FF428CABBA}">
  <ds:schemaRefs/>
</ds:datastoreItem>
</file>

<file path=customXml/itemProps7.xml><?xml version="1.0" encoding="utf-8"?>
<ds:datastoreItem xmlns:ds="http://schemas.openxmlformats.org/officeDocument/2006/customXml" ds:itemID="{57D5D086-3D49-4363-99E9-93FB10F7001F}">
  <ds:schemaRefs/>
</ds:datastoreItem>
</file>

<file path=docProps/app.xml><?xml version="1.0" encoding="utf-8"?>
<Properties xmlns="http://schemas.openxmlformats.org/officeDocument/2006/extended-properties" xmlns:vt="http://schemas.openxmlformats.org/officeDocument/2006/docPropsVTypes">
  <Template>uni_stgallen_master_01</Template>
  <TotalTime>0</TotalTime>
  <Words>866</Words>
  <Application>Microsoft Office PowerPoint</Application>
  <PresentationFormat>On-screen Show (16:9)</PresentationFormat>
  <Paragraphs>184</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Gill Alt One MT Light</vt:lpstr>
      <vt:lpstr>Gill Sans Nova</vt:lpstr>
      <vt:lpstr>Gill Sans Nova Light</vt:lpstr>
      <vt:lpstr>Tahoma</vt:lpstr>
      <vt:lpstr>UNISG PPT</vt:lpstr>
      <vt:lpstr>Sample Pitch Deck </vt:lpstr>
      <vt:lpstr>Intro</vt:lpstr>
      <vt:lpstr>Problem</vt:lpstr>
      <vt:lpstr>Solution</vt:lpstr>
      <vt:lpstr>Product</vt:lpstr>
      <vt:lpstr>Customer and/or User</vt:lpstr>
      <vt:lpstr>(Go-to-)Market</vt:lpstr>
      <vt:lpstr>Competition &amp; USP</vt:lpstr>
      <vt:lpstr>Team</vt:lpstr>
      <vt:lpstr>Business Model</vt:lpstr>
      <vt:lpstr>Traction</vt:lpstr>
      <vt:lpstr>Unit Economics</vt:lpstr>
      <vt:lpstr>Achievements &amp; Roadmap</vt:lpstr>
      <vt:lpstr>Investment &amp; Deal</vt:lpstr>
      <vt:lpstr>Closing</vt:lpstr>
      <vt:lpstr>Appendix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 University of St.Gallen</dc:title>
  <dc:creator>Niklas Kollmann</dc:creator>
  <cp:lastModifiedBy>Kollmann, NiklasKristoffer</cp:lastModifiedBy>
  <cp:revision>2</cp:revision>
  <dcterms:created xsi:type="dcterms:W3CDTF">2025-12-17T13:32:18Z</dcterms:created>
  <dcterms:modified xsi:type="dcterms:W3CDTF">2026-07-09T10:37:41Z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0x010100C725CC99DD6AEF4DA0752324EDE75D8A</vt:lpwstr>
  </property>
  <property fmtid="{D5CDD505-2E9C-101B-9397-08002B2CF9AE}" pid="3" name="MediaServiceImageTags">
    <vt:lpwstr/>
  </property>
  <property fmtid="{D5CDD505-2E9C-101B-9397-08002B2CF9AE}" pid="4" name="TemplafyTimeStamp">
    <vt:lpwstr>2024-03-11T15:36:41</vt:lpwstr>
  </property>
  <property fmtid="{D5CDD505-2E9C-101B-9397-08002B2CF9AE}" pid="5" name="TemplafyTenantId">
    <vt:lpwstr>unisg</vt:lpwstr>
  </property>
  <property fmtid="{D5CDD505-2E9C-101B-9397-08002B2CF9AE}" pid="6" name="TemplafyTemplateId">
    <vt:lpwstr>637700762909751978</vt:lpwstr>
  </property>
  <property fmtid="{D5CDD505-2E9C-101B-9397-08002B2CF9AE}" pid="7" name="TemplafyUserProfileId">
    <vt:lpwstr>1311732138088335027</vt:lpwstr>
  </property>
  <property fmtid="{D5CDD505-2E9C-101B-9397-08002B2CF9AE}" pid="8" name="TemplafyLanguageCode">
    <vt:lpwstr>en-GB</vt:lpwstr>
  </property>
  <property fmtid="{D5CDD505-2E9C-101B-9397-08002B2CF9AE}" pid="9" name="TemplafyFromBlank">
    <vt:bool>false</vt:bool>
  </property>
</Properties>
</file>